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5"/>
  </p:sldMasterIdLst>
  <p:notesMasterIdLst>
    <p:notesMasterId r:id="rId34"/>
  </p:notesMasterIdLst>
  <p:sldIdLst>
    <p:sldId id="2147474070" r:id="rId6"/>
    <p:sldId id="2147474192" r:id="rId7"/>
    <p:sldId id="2147474165" r:id="rId8"/>
    <p:sldId id="2147474152" r:id="rId9"/>
    <p:sldId id="2147474100" r:id="rId10"/>
    <p:sldId id="2147474153" r:id="rId11"/>
    <p:sldId id="2147474157" r:id="rId12"/>
    <p:sldId id="2147474160" r:id="rId13"/>
    <p:sldId id="2147474193" r:id="rId14"/>
    <p:sldId id="2147474195" r:id="rId15"/>
    <p:sldId id="2147474196" r:id="rId16"/>
    <p:sldId id="2147474197" r:id="rId17"/>
    <p:sldId id="2147474198" r:id="rId18"/>
    <p:sldId id="2147474199" r:id="rId19"/>
    <p:sldId id="2147474200" r:id="rId20"/>
    <p:sldId id="2147474201" r:id="rId21"/>
    <p:sldId id="2147474203" r:id="rId22"/>
    <p:sldId id="2147474204" r:id="rId23"/>
    <p:sldId id="2147474172" r:id="rId24"/>
    <p:sldId id="2147474173" r:id="rId25"/>
    <p:sldId id="2147474174" r:id="rId26"/>
    <p:sldId id="2147474175" r:id="rId27"/>
    <p:sldId id="2147474176" r:id="rId28"/>
    <p:sldId id="2147474177" r:id="rId29"/>
    <p:sldId id="2147474178" r:id="rId30"/>
    <p:sldId id="2147474205" r:id="rId31"/>
    <p:sldId id="2147474169" r:id="rId32"/>
    <p:sldId id="2147474151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64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  <p15:guide id="7" orient="horz" pos="4152" userDrawn="1">
          <p15:clr>
            <a:srgbClr val="A4A3A4"/>
          </p15:clr>
        </p15:guide>
        <p15:guide id="8" pos="7248" userDrawn="1">
          <p15:clr>
            <a:srgbClr val="A4A3A4"/>
          </p15:clr>
        </p15:guide>
        <p15:guide id="9" pos="7392" userDrawn="1">
          <p15:clr>
            <a:srgbClr val="A4A3A4"/>
          </p15:clr>
        </p15:guide>
        <p15:guide id="10" pos="336" userDrawn="1">
          <p15:clr>
            <a:srgbClr val="A4A3A4"/>
          </p15:clr>
        </p15:guide>
        <p15:guide id="11" pos="4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Capel" initials="MC" lastIdx="14" clrIdx="0"/>
  <p:cmAuthor id="2" name="spantry@clinicaloptions.com" initials="s" lastIdx="38" clrIdx="1">
    <p:extLst/>
  </p:cmAuthor>
  <p:cmAuthor id="3" name="Gordon Kelley" initials="GK" lastIdx="16" clrIdx="2">
    <p:extLst/>
  </p:cmAuthor>
  <p:cmAuthor id="4" name="Kemi Obajimi" initials="KO" lastIdx="19" clrIdx="3">
    <p:extLst/>
  </p:cmAuthor>
  <p:cmAuthor id="5" name="Marie Becker" initials="MB" lastIdx="2" clrIdx="4">
    <p:extLst/>
  </p:cmAuthor>
  <p:cmAuthor id="6" name="CLINICALOPTIONS\tquill" initials="C" lastIdx="11" clrIdx="5">
    <p:extLst/>
  </p:cmAuthor>
  <p:cmAuthor id="7" name="Melanie Couton" initials="MC" lastIdx="9" clrIdx="6">
    <p:extLst/>
  </p:cmAuthor>
  <p:cmAuthor id="8" name="Matt Philpott" initials="MP" lastIdx="21" clrIdx="7">
    <p:extLst/>
  </p:cmAuthor>
  <p:cmAuthor id="9" name="Jennifer Eimers" initials="JE" lastIdx="1" clrIdx="8">
    <p:extLst/>
  </p:cmAuthor>
  <p:cmAuthor id="10" name="Dussadee Royal" initials="DR" lastIdx="1" clrIdx="9">
    <p:extLst/>
  </p:cmAuthor>
  <p:cmAuthor id="11" name="Rachael Andrie" initials="RA" lastIdx="514" clrIdx="10">
    <p:extLst/>
  </p:cmAuthor>
  <p:cmAuthor id="12" name=" " initials="MAC" lastIdx="1" clrIdx="11"/>
  <p:cmAuthor id="13" name="Megan Cartwright" initials="MC" lastIdx="50" clrIdx="12">
    <p:extLst/>
  </p:cmAuthor>
  <p:cmAuthor id="14" name="Angeline" initials="A" lastIdx="35" clrIdx="13">
    <p:extLst/>
  </p:cmAuthor>
  <p:cmAuthor id="15" name="Ramya Moorthy" initials="RM" lastIdx="35" clrIdx="14">
    <p:extLst/>
  </p:cmAuthor>
  <p:cmAuthor id="16" name="clinicaloptions\randrie" initials="c" lastIdx="2" clrIdx="15">
    <p:extLst/>
  </p:cmAuthor>
  <p:cmAuthor id="17" name="aboecler@clinicaloptions.com" initials="a" lastIdx="20" clrIdx="16">
    <p:extLst/>
  </p:cmAuthor>
  <p:cmAuthor id="18" name="Andrea Boecler" initials="AB" lastIdx="3" clrIdx="17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DCDCF"/>
    <a:srgbClr val="E1471D"/>
    <a:srgbClr val="FF00FF"/>
    <a:srgbClr val="C8E7A7"/>
    <a:srgbClr val="92D050"/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7879" autoAdjust="0"/>
  </p:normalViewPr>
  <p:slideViewPr>
    <p:cSldViewPr snapToGrid="0">
      <p:cViewPr varScale="1">
        <p:scale>
          <a:sx n="64" d="100"/>
          <a:sy n="64" d="100"/>
        </p:scale>
        <p:origin x="-528" y="-108"/>
      </p:cViewPr>
      <p:guideLst>
        <p:guide orient="horz" pos="144"/>
        <p:guide orient="horz" pos="264"/>
        <p:guide orient="horz" pos="1008"/>
        <p:guide orient="horz" pos="3912"/>
        <p:guide orient="horz" pos="4056"/>
        <p:guide orient="horz" pos="4152"/>
        <p:guide pos="3840"/>
        <p:guide pos="7248"/>
        <p:guide pos="7392"/>
        <p:guide pos="33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48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AB36E7-9173-4C00-BC88-33F8D59B0F0D}" type="datetimeFigureOut">
              <a:rPr lang="en-US" smtClean="0"/>
              <a:t>12/5/2025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35874E-4A43-424B-9E50-B84B76ACD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4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874E-4A43-424B-9E50-B84B76ACDD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1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ADT, androgen-deprivation therapy; mCRPC, metastatic castration-resistant prostate cancer; mHSPC, metastatic hormone-sensitive prostate cancer; nmCRPC, nonmetastatic castration-resistant prostate cancer; PSA, prostate-specific antigen.</a:t>
            </a:r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93611-2AEF-4347-A4F7-620F166AEEB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9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ABI, abiraterone; ADT, androgen-deprivation therapy; APA, apalutamide; CRPC, castration-resistant prostate cancer; Doc, docetaxel; ENZA, enzalutamide; FFS, failure-free survival; mCSPC, metastatic castration-sensitive prostate cancer; NA, not available; NSAA, nonsteroidal antiandrogen; OS, overall survival; PFS, progression-free survival; Pred, prednisone; rPFS, radiographic PFS; RCT, randomized controlled trial; RT, radiotherapy.</a:t>
            </a:r>
            <a:endParaRPr kumimoji="0" lang="nl-NL" altLang="en-US" sz="1200" b="0" i="0" u="none" strike="noStrike" kern="1200" cap="none" spc="-1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7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AAP, abiraterone acetate + prednisone; ADT, androgen-deprivation therapy; APA, apalutamide; ENZA, enzalutamide; f/u, follow-up; </a:t>
            </a:r>
            <a:r>
              <a:rPr lang="en-US" i="1" dirty="0" err="1"/>
              <a:t>mCSPC</a:t>
            </a:r>
            <a:r>
              <a:rPr lang="en-US" i="1" dirty="0"/>
              <a:t>, metastatic castration-sensitive prostate cancer; NR, not reached; OS, overall survival; </a:t>
            </a:r>
            <a:r>
              <a:rPr lang="en-US" i="1" dirty="0" err="1"/>
              <a:t>Pbo</a:t>
            </a:r>
            <a:r>
              <a:rPr lang="en-US" i="1" dirty="0"/>
              <a:t>, placebo.</a:t>
            </a:r>
            <a:endParaRPr lang="en-US" dirty="0"/>
          </a:p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5874E-4A43-424B-9E50-B84B76ACD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79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AAP, abiraterone acetate + prednisone; ADT, androgen-deprivation therapy; doc, docetaxel; f/u, follow-up; NR, not reached; OS, overall survival; </a:t>
            </a:r>
            <a:r>
              <a:rPr lang="en-US" i="1" dirty="0" err="1"/>
              <a:t>pbo</a:t>
            </a:r>
            <a:r>
              <a:rPr lang="en-US" i="1" dirty="0"/>
              <a:t>, placebo.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5874E-4A43-424B-9E50-B84B76ACDD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6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ADT, androgen-deprivation therapy; FRAX, fracture risk assessment tool; mCSPC, metastatic castration-sensitive prostate cancer; PSA, prostate-specific antigen; RT, radiotherapy.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12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812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9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874E-4A43-424B-9E50-B84B76ACDD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95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874E-4A43-424B-9E50-B84B76ACDD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3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C404A3-49E3-6AE3-6316-79D1DE70A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32" y="244938"/>
            <a:ext cx="1681179" cy="8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5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1FCB4C5-8216-244E-3D93-41E212F40457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CB3AFF3-C9AF-6406-A52C-986F17667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BE472F0-4C6A-6FBF-3D23-4A0861C3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31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434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3A659D-6BF1-8E0D-2D7B-19BCEFEA43F4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35B2744-BE30-7F59-641C-E8EE271BF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E061F54A-476D-1E85-D460-3390FD497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281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xmlns="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1A8939-5D7B-DDA0-442D-AFC6D9C41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5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81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778E9B7-4949-28BD-165C-8A19BAED805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E6E1A95-6077-6510-20C5-471AD5466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C6C0729-2E40-00EB-212A-99D70594C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81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A963A4-9BB1-F8FF-4636-271CB6898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91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82E1199-B50F-0114-1C29-82C8B63ED0EB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F4C4F00-A86F-1C51-F733-91E92FCA1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20CF191-AD96-1DB9-DF2E-4B2B4833E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68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64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B0C27F-8158-D95C-0270-6C5A18C09C1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1715040-51BB-5EAD-7551-4E1CFE343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850B323-4A45-FF99-0514-1788CD00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Slide credit: 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  <a:hlinkClick r:id="rId3"/>
                </a:rPr>
                <a:t>clinicaloptions.com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68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098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8932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1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548681"/>
            <a:ext cx="8596668" cy="1728192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mHSPC</a:t>
            </a:r>
            <a:endParaRPr lang="ar-SA" sz="5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331970"/>
            <a:ext cx="8596668" cy="2074518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8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Dr. </a:t>
            </a:r>
            <a:r>
              <a:rPr lang="en-US" sz="8600" b="1" dirty="0" err="1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Nidal</a:t>
            </a:r>
            <a:r>
              <a:rPr lang="en-US" sz="8600" b="1" dirty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 KHEDER</a:t>
            </a:r>
          </a:p>
          <a:p>
            <a:pPr>
              <a:defRPr/>
            </a:pPr>
            <a:r>
              <a:rPr lang="en-US" dirty="0" err="1" smtClean="0"/>
              <a:t>H</a:t>
            </a:r>
            <a:r>
              <a:rPr lang="en-US" sz="7200" dirty="0" err="1" smtClean="0">
                <a:solidFill>
                  <a:schemeClr val="bg1"/>
                </a:solidFill>
              </a:rPr>
              <a:t>Head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>
                <a:solidFill>
                  <a:schemeClr val="bg1"/>
                </a:solidFill>
              </a:rPr>
              <a:t>of oncology </a:t>
            </a:r>
            <a:r>
              <a:rPr lang="en-US" sz="7200" dirty="0" smtClean="0">
                <a:solidFill>
                  <a:schemeClr val="bg1"/>
                </a:solidFill>
              </a:rPr>
              <a:t>department </a:t>
            </a:r>
            <a:endParaRPr lang="en-US" sz="7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7200" dirty="0" smtClean="0">
                <a:solidFill>
                  <a:schemeClr val="bg1"/>
                </a:solidFill>
              </a:rPr>
              <a:t>Ibn-</a:t>
            </a:r>
            <a:r>
              <a:rPr lang="en-US" sz="7200" dirty="0" err="1" smtClean="0">
                <a:solidFill>
                  <a:schemeClr val="bg1"/>
                </a:solidFill>
              </a:rPr>
              <a:t>Alnafis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>
                <a:solidFill>
                  <a:schemeClr val="bg1"/>
                </a:solidFill>
              </a:rPr>
              <a:t>Hospital – Damascus</a:t>
            </a:r>
          </a:p>
          <a:p>
            <a:pPr>
              <a:defRPr/>
            </a:pPr>
            <a:r>
              <a:rPr lang="en-US" sz="7200" dirty="0" smtClean="0">
                <a:solidFill>
                  <a:schemeClr val="bg1"/>
                </a:solidFill>
              </a:rPr>
              <a:t>05.12.2025</a:t>
            </a:r>
            <a:r>
              <a:rPr lang="en-US" dirty="0" smtClean="0"/>
              <a:t>8.10.2020</a:t>
            </a:r>
            <a:endParaRPr lang="ar-SA" dirty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68358"/>
          </a:xfrm>
        </p:spPr>
      </p:pic>
    </p:spTree>
    <p:extLst>
      <p:ext uri="{BB962C8B-B14F-4D97-AF65-F5344CB8AC3E}">
        <p14:creationId xmlns:p14="http://schemas.microsoft.com/office/powerpoint/2010/main" val="9955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684578"/>
          </a:xfrm>
        </p:spPr>
      </p:pic>
    </p:spTree>
    <p:extLst>
      <p:ext uri="{BB962C8B-B14F-4D97-AF65-F5344CB8AC3E}">
        <p14:creationId xmlns:p14="http://schemas.microsoft.com/office/powerpoint/2010/main" val="20233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0498"/>
          </a:xfrm>
        </p:spPr>
      </p:pic>
    </p:spTree>
    <p:extLst>
      <p:ext uri="{BB962C8B-B14F-4D97-AF65-F5344CB8AC3E}">
        <p14:creationId xmlns:p14="http://schemas.microsoft.com/office/powerpoint/2010/main" val="37134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5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572"/>
            <a:ext cx="12139448" cy="6931572"/>
          </a:xfrm>
        </p:spPr>
      </p:pic>
    </p:spTree>
    <p:extLst>
      <p:ext uri="{BB962C8B-B14F-4D97-AF65-F5344CB8AC3E}">
        <p14:creationId xmlns:p14="http://schemas.microsoft.com/office/powerpoint/2010/main" val="31987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454759" cy="6674068"/>
          </a:xfrm>
        </p:spPr>
      </p:pic>
    </p:spTree>
    <p:extLst>
      <p:ext uri="{BB962C8B-B14F-4D97-AF65-F5344CB8AC3E}">
        <p14:creationId xmlns:p14="http://schemas.microsoft.com/office/powerpoint/2010/main" val="18635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8"/>
            <a:ext cx="12192000" cy="6619872"/>
          </a:xfrm>
        </p:spPr>
      </p:pic>
    </p:spTree>
    <p:extLst>
      <p:ext uri="{BB962C8B-B14F-4D97-AF65-F5344CB8AC3E}">
        <p14:creationId xmlns:p14="http://schemas.microsoft.com/office/powerpoint/2010/main" val="5971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3900"/>
          </a:xfrm>
        </p:spPr>
      </p:pic>
    </p:spTree>
    <p:extLst>
      <p:ext uri="{BB962C8B-B14F-4D97-AF65-F5344CB8AC3E}">
        <p14:creationId xmlns:p14="http://schemas.microsoft.com/office/powerpoint/2010/main" val="18223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479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6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41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31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22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7613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0003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09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347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001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822"/>
            <a:ext cx="12192000" cy="6264164"/>
          </a:xfrm>
        </p:spPr>
      </p:pic>
    </p:spTree>
    <p:extLst>
      <p:ext uri="{BB962C8B-B14F-4D97-AF65-F5344CB8AC3E}">
        <p14:creationId xmlns:p14="http://schemas.microsoft.com/office/powerpoint/2010/main" val="9778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altLang="ar-SA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altLang="ar-SA" sz="48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altLang="ar-SA" sz="4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altLang="ar-SA" sz="4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FR" altLang="ar-SA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ar-SA" sz="48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altLang="ar-SA" sz="4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altLang="ar-SA" sz="48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FR" altLang="ar-SA" sz="4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attention</a:t>
            </a:r>
            <a:endParaRPr lang="en-US" altLang="ar-SA" sz="4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147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040E6B6-E98D-D06F-006E-329E495B4755}"/>
              </a:ext>
            </a:extLst>
          </p:cNvPr>
          <p:cNvCxnSpPr>
            <a:cxnSpLocks/>
          </p:cNvCxnSpPr>
          <p:nvPr/>
        </p:nvCxnSpPr>
        <p:spPr>
          <a:xfrm>
            <a:off x="2584930" y="2313315"/>
            <a:ext cx="4937760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Prostate Cancer Diagnosis May Occur at Various </a:t>
            </a:r>
            <a:br>
              <a:rPr lang="en-US" dirty="0"/>
            </a:br>
            <a:r>
              <a:rPr lang="en-US" dirty="0"/>
              <a:t>Stages and Progress Through Different Pathways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349D8D1-6299-4D96-2F0D-2523B3AFB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5490370"/>
            <a:ext cx="10877529" cy="673363"/>
          </a:xfrm>
        </p:spPr>
        <p:txBody>
          <a:bodyPr/>
          <a:lstStyle/>
          <a:p>
            <a:r>
              <a:rPr lang="en-US" sz="2400" b="1" dirty="0">
                <a:solidFill>
                  <a:schemeClr val="accent3"/>
                </a:solidFill>
              </a:rPr>
              <a:t>Hormone-sensitive prostate cancer </a:t>
            </a:r>
            <a:r>
              <a:rPr lang="en-US" sz="2400" dirty="0"/>
              <a:t>defined as disease that has either not been treated with, or is still responsive to, ADT</a:t>
            </a:r>
          </a:p>
          <a:p>
            <a:endParaRPr lang="en-US" sz="24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FDFD57E0-6B3E-A89D-AEF6-5DCC23071379}"/>
              </a:ext>
            </a:extLst>
          </p:cNvPr>
          <p:cNvCxnSpPr>
            <a:cxnSpLocks/>
          </p:cNvCxnSpPr>
          <p:nvPr/>
        </p:nvCxnSpPr>
        <p:spPr>
          <a:xfrm>
            <a:off x="9633754" y="2812641"/>
            <a:ext cx="716410" cy="5847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045CF836-221C-48F6-61BB-DBE1B8926081}"/>
              </a:ext>
            </a:extLst>
          </p:cNvPr>
          <p:cNvCxnSpPr>
            <a:cxnSpLocks/>
          </p:cNvCxnSpPr>
          <p:nvPr/>
        </p:nvCxnSpPr>
        <p:spPr>
          <a:xfrm>
            <a:off x="4352491" y="3778699"/>
            <a:ext cx="640080" cy="0"/>
          </a:xfrm>
          <a:prstGeom prst="straightConnector1">
            <a:avLst/>
          </a:prstGeom>
          <a:noFill/>
          <a:ln w="28575" cap="flat" cmpd="sng" algn="ctr">
            <a:solidFill>
              <a:srgbClr val="1C2E57"/>
            </a:solidFill>
            <a:prstDash val="soli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2A090AB-3441-0DB7-08B2-2E5697BA47DE}"/>
              </a:ext>
            </a:extLst>
          </p:cNvPr>
          <p:cNvCxnSpPr>
            <a:cxnSpLocks/>
          </p:cNvCxnSpPr>
          <p:nvPr/>
        </p:nvCxnSpPr>
        <p:spPr>
          <a:xfrm flipV="1">
            <a:off x="2554995" y="3790428"/>
            <a:ext cx="531854" cy="3032"/>
          </a:xfrm>
          <a:prstGeom prst="straightConnector1">
            <a:avLst/>
          </a:prstGeom>
          <a:noFill/>
          <a:ln w="28575" cap="flat" cmpd="sng" algn="ctr">
            <a:solidFill>
              <a:srgbClr val="1C2E57"/>
            </a:solidFill>
            <a:prstDash val="solid"/>
            <a:tailEnd type="triangle"/>
          </a:ln>
          <a:effectLst/>
        </p:spPr>
      </p:cxn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xmlns="" id="{B21D2959-9831-801D-37C9-8566B45FE29B}"/>
              </a:ext>
            </a:extLst>
          </p:cNvPr>
          <p:cNvSpPr/>
          <p:nvPr/>
        </p:nvSpPr>
        <p:spPr>
          <a:xfrm>
            <a:off x="3090895" y="3350987"/>
            <a:ext cx="1317155" cy="841248"/>
          </a:xfrm>
          <a:prstGeom prst="roundRect">
            <a:avLst/>
          </a:prstGeom>
          <a:solidFill>
            <a:schemeClr val="accent4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Definitive therapy</a:t>
            </a:r>
          </a:p>
        </p:txBody>
      </p:sp>
      <p:sp>
        <p:nvSpPr>
          <p:cNvPr id="43" name="Rounded Rectangle 31">
            <a:extLst>
              <a:ext uri="{FF2B5EF4-FFF2-40B4-BE49-F238E27FC236}">
                <a16:creationId xmlns:a16="http://schemas.microsoft.com/office/drawing/2014/main" xmlns="" id="{252D1C77-CBBC-181E-A50F-2F8B6A2A3CB5}"/>
              </a:ext>
            </a:extLst>
          </p:cNvPr>
          <p:cNvSpPr/>
          <p:nvPr/>
        </p:nvSpPr>
        <p:spPr>
          <a:xfrm>
            <a:off x="10342370" y="3345597"/>
            <a:ext cx="1553853" cy="804987"/>
          </a:xfrm>
          <a:prstGeom prst="roundRect">
            <a:avLst/>
          </a:prstGeom>
          <a:solidFill>
            <a:schemeClr val="accent3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mCRPC</a:t>
            </a:r>
          </a:p>
        </p:txBody>
      </p:sp>
      <p:sp>
        <p:nvSpPr>
          <p:cNvPr id="44" name="Rounded Rectangle 29">
            <a:extLst>
              <a:ext uri="{FF2B5EF4-FFF2-40B4-BE49-F238E27FC236}">
                <a16:creationId xmlns:a16="http://schemas.microsoft.com/office/drawing/2014/main" xmlns="" id="{D8AA1C74-3347-77C8-2112-F2AB5B9E49BA}"/>
              </a:ext>
            </a:extLst>
          </p:cNvPr>
          <p:cNvSpPr/>
          <p:nvPr/>
        </p:nvSpPr>
        <p:spPr>
          <a:xfrm>
            <a:off x="7541343" y="1787492"/>
            <a:ext cx="2136237" cy="1127831"/>
          </a:xfrm>
          <a:prstGeom prst="roundRect">
            <a:avLst/>
          </a:prstGeom>
          <a:solidFill>
            <a:schemeClr val="accent6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mHSPC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High volume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Low volume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Oligometastatic</a:t>
            </a: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xmlns="" id="{95B29EE1-A49D-E503-92FB-FCC1BA95FF4D}"/>
              </a:ext>
            </a:extLst>
          </p:cNvPr>
          <p:cNvSpPr/>
          <p:nvPr/>
        </p:nvSpPr>
        <p:spPr>
          <a:xfrm>
            <a:off x="429007" y="3146292"/>
            <a:ext cx="2283455" cy="1314763"/>
          </a:xfrm>
          <a:prstGeom prst="round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Localized/locally advanced </a:t>
            </a:r>
          </a:p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prostate cancer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90E7492-5145-3907-E611-94EFCDAE004E}"/>
              </a:ext>
            </a:extLst>
          </p:cNvPr>
          <p:cNvSpPr txBox="1"/>
          <p:nvPr/>
        </p:nvSpPr>
        <p:spPr>
          <a:xfrm>
            <a:off x="4296261" y="2946670"/>
            <a:ext cx="822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cs typeface="Arial" panose="020B0604020202020204" pitchFamily="34" charset="0"/>
              </a:rPr>
              <a:t>Rising PSA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BC2FD7D-170A-01C8-18DD-6BE0C4A1AE4D}"/>
              </a:ext>
            </a:extLst>
          </p:cNvPr>
          <p:cNvSpPr txBox="1"/>
          <p:nvPr/>
        </p:nvSpPr>
        <p:spPr>
          <a:xfrm>
            <a:off x="5496212" y="4370785"/>
            <a:ext cx="180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cs typeface="Arial" panose="020B0604020202020204" pitchFamily="34" charset="0"/>
              </a:rPr>
              <a:t>Rising PSA despite castrate levels of testosterone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C938E58-BD87-39AE-3177-87BAAE21525C}"/>
              </a:ext>
            </a:extLst>
          </p:cNvPr>
          <p:cNvSpPr txBox="1"/>
          <p:nvPr/>
        </p:nvSpPr>
        <p:spPr>
          <a:xfrm>
            <a:off x="5605381" y="2597004"/>
            <a:ext cx="177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cs typeface="Arial" panose="020B0604020202020204" pitchFamily="34" charset="0"/>
              </a:rPr>
              <a:t>Identification of metastases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0749E7A3-2746-82F3-D476-86FF60AABCDC}"/>
              </a:ext>
            </a:extLst>
          </p:cNvPr>
          <p:cNvCxnSpPr>
            <a:cxnSpLocks/>
          </p:cNvCxnSpPr>
          <p:nvPr/>
        </p:nvCxnSpPr>
        <p:spPr>
          <a:xfrm>
            <a:off x="6835145" y="4093184"/>
            <a:ext cx="710243" cy="52750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4D0C1889-C447-049A-026F-A3E171F698BF}"/>
              </a:ext>
            </a:extLst>
          </p:cNvPr>
          <p:cNvCxnSpPr>
            <a:cxnSpLocks/>
          </p:cNvCxnSpPr>
          <p:nvPr/>
        </p:nvCxnSpPr>
        <p:spPr>
          <a:xfrm flipV="1">
            <a:off x="9553222" y="4128799"/>
            <a:ext cx="822841" cy="61639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15AB3E17-C2ED-C4C8-605A-99A7E05808C2}"/>
              </a:ext>
            </a:extLst>
          </p:cNvPr>
          <p:cNvCxnSpPr>
            <a:cxnSpLocks/>
            <a:stCxn id="9" idx="3"/>
            <a:endCxn id="43" idx="1"/>
          </p:cNvCxnSpPr>
          <p:nvPr/>
        </p:nvCxnSpPr>
        <p:spPr>
          <a:xfrm>
            <a:off x="6905708" y="3745204"/>
            <a:ext cx="3436662" cy="288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dash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E3034AE-85B6-CCD7-1C94-1361D1589786}"/>
              </a:ext>
            </a:extLst>
          </p:cNvPr>
          <p:cNvSpPr txBox="1"/>
          <p:nvPr/>
        </p:nvSpPr>
        <p:spPr>
          <a:xfrm>
            <a:off x="7628817" y="3364496"/>
            <a:ext cx="2136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000000"/>
                </a:solidFill>
                <a:cs typeface="Arial" panose="020B0604020202020204" pitchFamily="34" charset="0"/>
              </a:rPr>
              <a:t>Both criteria met 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83F838B1-4CE0-F04E-F9EB-B9D4410B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0" spc="-1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Anantharaman. Expert Rev Anticancer Ther. 2017;17:625. NCCN. Prostate cancer. v.1.2023. </a:t>
            </a:r>
            <a:endParaRPr lang="en-US" altLang="en-US" sz="1200" b="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xmlns="" id="{6178698C-6EA3-DABC-E5E6-BD0B34F4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84" y="4775550"/>
            <a:ext cx="297057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Font typeface="Arial" panose="020B0604020202020204" pitchFamily="34" charset="0"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*Slow PSA doubling time (eg, &gt;10 mo) suggests indolent disease.</a:t>
            </a:r>
          </a:p>
        </p:txBody>
      </p:sp>
      <p:sp>
        <p:nvSpPr>
          <p:cNvPr id="45" name="Rounded Rectangle 28">
            <a:extLst>
              <a:ext uri="{FF2B5EF4-FFF2-40B4-BE49-F238E27FC236}">
                <a16:creationId xmlns:a16="http://schemas.microsoft.com/office/drawing/2014/main" xmlns="" id="{6B1C222F-348B-DB98-5B99-0C718DDC1A62}"/>
              </a:ext>
            </a:extLst>
          </p:cNvPr>
          <p:cNvSpPr/>
          <p:nvPr/>
        </p:nvSpPr>
        <p:spPr>
          <a:xfrm>
            <a:off x="7540278" y="4559595"/>
            <a:ext cx="2093476" cy="8395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nmCRPC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FD31630-98B6-6471-5146-B83F51638706}"/>
              </a:ext>
            </a:extLst>
          </p:cNvPr>
          <p:cNvCxnSpPr>
            <a:cxnSpLocks/>
          </p:cNvCxnSpPr>
          <p:nvPr/>
        </p:nvCxnSpPr>
        <p:spPr>
          <a:xfrm flipV="1">
            <a:off x="6782972" y="2831608"/>
            <a:ext cx="799232" cy="56442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9" name="Rounded Rectangle 33">
            <a:extLst>
              <a:ext uri="{FF2B5EF4-FFF2-40B4-BE49-F238E27FC236}">
                <a16:creationId xmlns:a16="http://schemas.microsoft.com/office/drawing/2014/main" xmlns="" id="{124FCEBD-4115-F0F7-84CA-A7933D87051C}"/>
              </a:ext>
            </a:extLst>
          </p:cNvPr>
          <p:cNvSpPr/>
          <p:nvPr/>
        </p:nvSpPr>
        <p:spPr>
          <a:xfrm>
            <a:off x="4990341" y="3325415"/>
            <a:ext cx="1915367" cy="839577"/>
          </a:xfrm>
          <a:prstGeom prst="round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FFFFFF"/>
                </a:solidFill>
                <a:cs typeface="Arial" panose="020B0604020202020204" pitchFamily="34" charset="0"/>
              </a:rPr>
              <a:t>Biochemical recurrence*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472EF842-0177-6D8C-E12C-4A32EF9A99C7}"/>
              </a:ext>
            </a:extLst>
          </p:cNvPr>
          <p:cNvSpPr/>
          <p:nvPr/>
        </p:nvSpPr>
        <p:spPr>
          <a:xfrm>
            <a:off x="316012" y="1664182"/>
            <a:ext cx="2283455" cy="1314763"/>
          </a:xfrm>
          <a:prstGeom prst="roundRect">
            <a:avLst/>
          </a:prstGeom>
          <a:solidFill>
            <a:schemeClr val="accent5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  <a:cs typeface="Arial" panose="020B0604020202020204" pitchFamily="34" charset="0"/>
              </a:rPr>
              <a:t>De novo metastatic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35039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B46C9C-353E-4851-A901-73FB8AB6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Randomized Clinical Trials in High Volume mCSPC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Group 155">
            <a:extLst>
              <a:ext uri="{FF2B5EF4-FFF2-40B4-BE49-F238E27FC236}">
                <a16:creationId xmlns:a16="http://schemas.microsoft.com/office/drawing/2014/main" xmlns="" id="{C1FEF249-8D2B-473A-8AA4-9BFC09396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089731"/>
              </p:ext>
            </p:extLst>
          </p:nvPr>
        </p:nvGraphicFramePr>
        <p:xfrm>
          <a:off x="462826" y="891374"/>
          <a:ext cx="11064240" cy="5116184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865538485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303312329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9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Trial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Comparator Arm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 Arm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for PFS (or Other Endpoint)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for OS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6215813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STAMPEDE Arm H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RT to prostate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(+ Doc possible)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82719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HORRAD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RT to prostate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5440549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Docetaxel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CHAARTED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 + Doc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0.58 (time to CRPC)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STAMPEDE Arm C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 + Doc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8502176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 Pathway Inhibitor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7558502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LATITUDE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ABI + Pred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0.47 (rPFS)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257760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STAMPEDE Arm G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ABI + Pred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0.31 (FFS)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5281518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ENZAMET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ENZA (±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Doc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NSAA (±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Doc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2763259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ARCHES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ENZA*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ADT*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0.63 (rPFS)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6197429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TITAN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APA*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ADT*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0.53 (rPFS, ITT)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7333218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Triplet Therapy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463324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PEACE-1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ABI + Pred + Doc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Doc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0.47 (rPFS)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2350036"/>
                  </a:ext>
                </a:extLst>
              </a:tr>
              <a:tr h="193678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ARASENS</a:t>
                      </a:r>
                      <a:r>
                        <a:rPr kumimoji="0" lang="en-US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ADT + Doc + Darolutamide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ADT + Doc + Pbo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1005 (high vol)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912 (high risk)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0.41 (time to CRPC)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0.38 (time to CRPC)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121881" marR="121881" marT="45774" marB="4577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50889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36E824-B57E-4B6B-B468-AAB1E78E176E}"/>
              </a:ext>
            </a:extLst>
          </p:cNvPr>
          <p:cNvSpPr txBox="1"/>
          <p:nvPr/>
        </p:nvSpPr>
        <p:spPr bwMode="auto">
          <a:xfrm>
            <a:off x="8989369" y="6007558"/>
            <a:ext cx="1766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*Prior docetaxel allowed.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or without RT.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B5F4A53D-7D73-0EB2-8913-2704A5401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27" y="6090969"/>
            <a:ext cx="8721310" cy="600164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VanderWeele. JCO. 2019;37:2961. 2. Parker. Lancet. 2018;392:2353. 3. Boevé. Eur Urol. 2019;75:410. 4. Kyriakopoulos. JCO. 2018;36:1080. </a:t>
            </a:r>
            <a:br>
              <a:rPr kumimoji="0" lang="nl-NL" alt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alt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5. Clarke. Ann Oncol. 2019;30:1992. 6. Fizazi. Lancet Oncol. 2019;20:686. 7. Hoyle. Eur Urol. 2019;76:719. 8. Davis. NEJM. 2019;381:121. </a:t>
            </a:r>
            <a:br>
              <a:rPr kumimoji="0" lang="nl-NL" alt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altLang="en-US" sz="11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9. Armstrong. JCO. 2022;40:1616. 10. Chi. NEJM. 2019;381:13. 11. Fizazi. Lancet. 2022;399:1695. 12. Hussain. JCO. 2023;[Epub].</a:t>
            </a:r>
          </a:p>
        </p:txBody>
      </p:sp>
    </p:spTree>
    <p:extLst>
      <p:ext uri="{BB962C8B-B14F-4D97-AF65-F5344CB8AC3E}">
        <p14:creationId xmlns:p14="http://schemas.microsoft.com/office/powerpoint/2010/main" val="1455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90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roup 580">
            <a:extLst>
              <a:ext uri="{FF2B5EF4-FFF2-40B4-BE49-F238E27FC236}">
                <a16:creationId xmlns:a16="http://schemas.microsoft.com/office/drawing/2014/main" xmlns="" id="{82DD2468-0160-F9FD-3E62-06C1E624E139}"/>
              </a:ext>
            </a:extLst>
          </p:cNvPr>
          <p:cNvGrpSpPr/>
          <p:nvPr/>
        </p:nvGrpSpPr>
        <p:grpSpPr>
          <a:xfrm>
            <a:off x="7863350" y="2530879"/>
            <a:ext cx="3662999" cy="2819503"/>
            <a:chOff x="441671" y="2550927"/>
            <a:chExt cx="3662999" cy="2819503"/>
          </a:xfrm>
        </p:grpSpPr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xmlns="" id="{05DD793F-41D3-6C95-F9DC-F552D4E876B5}"/>
                </a:ext>
              </a:extLst>
            </p:cNvPr>
            <p:cNvSpPr txBox="1"/>
            <p:nvPr/>
          </p:nvSpPr>
          <p:spPr bwMode="auto">
            <a:xfrm>
              <a:off x="852009" y="5031876"/>
              <a:ext cx="32526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Mo</a:t>
              </a:r>
            </a:p>
          </p:txBody>
        </p: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xmlns="" id="{C64D9714-EDDB-47D0-A671-A58C66A5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642" y="2661557"/>
              <a:ext cx="0" cy="217069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xmlns="" id="{6ED555F6-5AA3-0814-617D-A54547E0BA13}"/>
                </a:ext>
              </a:extLst>
            </p:cNvPr>
            <p:cNvCxnSpPr/>
            <p:nvPr/>
          </p:nvCxnSpPr>
          <p:spPr bwMode="auto">
            <a:xfrm>
              <a:off x="775265" y="266808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xmlns="" id="{22453DD0-B746-F1CB-ABCA-0B3673BD2BAA}"/>
                </a:ext>
              </a:extLst>
            </p:cNvPr>
            <p:cNvCxnSpPr/>
            <p:nvPr/>
          </p:nvCxnSpPr>
          <p:spPr bwMode="auto">
            <a:xfrm>
              <a:off x="775265" y="3095898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xmlns="" id="{9ECB11E4-338E-F2AD-C59C-9507984E3429}"/>
                </a:ext>
              </a:extLst>
            </p:cNvPr>
            <p:cNvCxnSpPr/>
            <p:nvPr/>
          </p:nvCxnSpPr>
          <p:spPr bwMode="auto">
            <a:xfrm>
              <a:off x="775265" y="3533504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xmlns="" id="{34E3344D-AF7D-B985-AF12-285DA48F0FAD}"/>
                </a:ext>
              </a:extLst>
            </p:cNvPr>
            <p:cNvCxnSpPr/>
            <p:nvPr/>
          </p:nvCxnSpPr>
          <p:spPr bwMode="auto">
            <a:xfrm>
              <a:off x="775265" y="3961313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xmlns="" id="{9344A167-D948-3F1E-2E23-396FECCFDC26}"/>
                </a:ext>
              </a:extLst>
            </p:cNvPr>
            <p:cNvCxnSpPr/>
            <p:nvPr/>
          </p:nvCxnSpPr>
          <p:spPr bwMode="auto">
            <a:xfrm>
              <a:off x="775265" y="439891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xmlns="" id="{68E1A0CA-6F98-1126-255E-4CF012CD92B7}"/>
                </a:ext>
              </a:extLst>
            </p:cNvPr>
            <p:cNvCxnSpPr/>
            <p:nvPr/>
          </p:nvCxnSpPr>
          <p:spPr bwMode="auto">
            <a:xfrm>
              <a:off x="775265" y="4826728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xmlns="" id="{B47137ED-1C6B-835D-382D-938A4ACE2C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845" y="4826728"/>
              <a:ext cx="298609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xmlns="" id="{5DDC7B53-7E20-9FB9-3E8F-9EAD7D86D6E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11188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xmlns="" id="{FD997237-D9A8-1925-9F94-EF1ADCB99E6D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101837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xmlns="" id="{D2F06F80-4556-6394-CCB7-2D7C194E4EEF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408815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xmlns="" id="{9E8E03C7-33FC-4AE1-7FD4-1E0C70D40F6D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696199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xmlns="" id="{BA023B24-9FB5-33CF-B918-2B401DCB7DF9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993380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xmlns="" id="{2735AE10-C3D0-1A64-348A-352D6014CF0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290561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xmlns="" id="{0D29AA72-28F0-7F1A-92D4-6039FB04769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591008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xmlns="" id="{F3622FCB-62F3-4DB4-E934-C2CB9EC3E568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884923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xmlns="" id="{FD44C139-7255-A418-9D93-A01C2192385C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182104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xmlns="" id="{7E8FA6D8-3B66-5D7B-A3D6-A88BE89FD1F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476020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xmlns="" id="{44964073-8EB7-48B9-F012-659A60B6625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769935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2" name="TextBox 601">
              <a:extLst>
                <a:ext uri="{FF2B5EF4-FFF2-40B4-BE49-F238E27FC236}">
                  <a16:creationId xmlns:a16="http://schemas.microsoft.com/office/drawing/2014/main" xmlns="" id="{60D622C1-4C94-EE0B-0899-6A733AA48497}"/>
                </a:ext>
              </a:extLst>
            </p:cNvPr>
            <p:cNvSpPr txBox="1"/>
            <p:nvPr/>
          </p:nvSpPr>
          <p:spPr bwMode="auto">
            <a:xfrm>
              <a:off x="441671" y="2550927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xmlns="" id="{82B8887D-A2A4-37C6-1064-3C7E39F876A8}"/>
                </a:ext>
              </a:extLst>
            </p:cNvPr>
            <p:cNvSpPr txBox="1"/>
            <p:nvPr/>
          </p:nvSpPr>
          <p:spPr bwMode="auto">
            <a:xfrm>
              <a:off x="441671" y="2985267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xmlns="" id="{54C4A71C-6574-2451-E3B4-388EA71E426C}"/>
                </a:ext>
              </a:extLst>
            </p:cNvPr>
            <p:cNvSpPr txBox="1"/>
            <p:nvPr/>
          </p:nvSpPr>
          <p:spPr bwMode="auto">
            <a:xfrm>
              <a:off x="441671" y="3426139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5" name="TextBox 604">
              <a:extLst>
                <a:ext uri="{FF2B5EF4-FFF2-40B4-BE49-F238E27FC236}">
                  <a16:creationId xmlns:a16="http://schemas.microsoft.com/office/drawing/2014/main" xmlns="" id="{99BF389C-92C3-A38B-B708-073EC36C67EA}"/>
                </a:ext>
              </a:extLst>
            </p:cNvPr>
            <p:cNvSpPr txBox="1"/>
            <p:nvPr/>
          </p:nvSpPr>
          <p:spPr bwMode="auto">
            <a:xfrm>
              <a:off x="441671" y="3853948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xmlns="" id="{0F82A531-E8D2-37FF-C1D1-52A9A9FC78DE}"/>
                </a:ext>
              </a:extLst>
            </p:cNvPr>
            <p:cNvSpPr txBox="1"/>
            <p:nvPr/>
          </p:nvSpPr>
          <p:spPr bwMode="auto">
            <a:xfrm>
              <a:off x="441671" y="4285022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xmlns="" id="{1481F31D-E8CE-1EF9-D8DC-BE25C0D9C5F8}"/>
                </a:ext>
              </a:extLst>
            </p:cNvPr>
            <p:cNvSpPr txBox="1"/>
            <p:nvPr/>
          </p:nvSpPr>
          <p:spPr bwMode="auto">
            <a:xfrm>
              <a:off x="441671" y="4716096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xmlns="" id="{B435BEC7-803F-BAF2-8127-FD17397DC40D}"/>
                </a:ext>
              </a:extLst>
            </p:cNvPr>
            <p:cNvSpPr txBox="1"/>
            <p:nvPr/>
          </p:nvSpPr>
          <p:spPr bwMode="auto">
            <a:xfrm>
              <a:off x="688723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xmlns="" id="{98C41DE4-EA6B-F64A-BF30-4C674EB51A47}"/>
                </a:ext>
              </a:extLst>
            </p:cNvPr>
            <p:cNvSpPr txBox="1"/>
            <p:nvPr/>
          </p:nvSpPr>
          <p:spPr bwMode="auto">
            <a:xfrm>
              <a:off x="989168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xmlns="" id="{6F6CC4DE-EEC2-BE38-0B30-74A810D2AE69}"/>
                </a:ext>
              </a:extLst>
            </p:cNvPr>
            <p:cNvSpPr txBox="1"/>
            <p:nvPr/>
          </p:nvSpPr>
          <p:spPr bwMode="auto">
            <a:xfrm>
              <a:off x="1292879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xmlns="" id="{326587F9-13C4-B758-CDDB-9AAC9207CBE3}"/>
                </a:ext>
              </a:extLst>
            </p:cNvPr>
            <p:cNvSpPr txBox="1"/>
            <p:nvPr/>
          </p:nvSpPr>
          <p:spPr bwMode="auto">
            <a:xfrm>
              <a:off x="1576996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xmlns="" id="{6958F2D7-8C1C-5047-9A61-D26FF26D2A9D}"/>
                </a:ext>
              </a:extLst>
            </p:cNvPr>
            <p:cNvSpPr txBox="1"/>
            <p:nvPr/>
          </p:nvSpPr>
          <p:spPr bwMode="auto">
            <a:xfrm>
              <a:off x="1870911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3" name="TextBox 612">
              <a:extLst>
                <a:ext uri="{FF2B5EF4-FFF2-40B4-BE49-F238E27FC236}">
                  <a16:creationId xmlns:a16="http://schemas.microsoft.com/office/drawing/2014/main" xmlns="" id="{D96BAAA1-0653-C37C-DF2B-05FF1A02AAC6}"/>
                </a:ext>
              </a:extLst>
            </p:cNvPr>
            <p:cNvSpPr txBox="1"/>
            <p:nvPr/>
          </p:nvSpPr>
          <p:spPr bwMode="auto">
            <a:xfrm>
              <a:off x="2164825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xmlns="" id="{8AFC204F-8A33-09BE-74F4-EA6F3C736389}"/>
                </a:ext>
              </a:extLst>
            </p:cNvPr>
            <p:cNvSpPr txBox="1"/>
            <p:nvPr/>
          </p:nvSpPr>
          <p:spPr bwMode="auto">
            <a:xfrm>
              <a:off x="2462005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xmlns="" id="{33B95D0B-91FA-F368-7AA7-308F9B69F7CD}"/>
                </a:ext>
              </a:extLst>
            </p:cNvPr>
            <p:cNvSpPr txBox="1"/>
            <p:nvPr/>
          </p:nvSpPr>
          <p:spPr bwMode="auto">
            <a:xfrm>
              <a:off x="2762450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xmlns="" id="{16E08096-C9D6-F044-9C88-F20A471D5BEA}"/>
                </a:ext>
              </a:extLst>
            </p:cNvPr>
            <p:cNvSpPr txBox="1"/>
            <p:nvPr/>
          </p:nvSpPr>
          <p:spPr bwMode="auto">
            <a:xfrm>
              <a:off x="3059630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7" name="TextBox 616">
              <a:extLst>
                <a:ext uri="{FF2B5EF4-FFF2-40B4-BE49-F238E27FC236}">
                  <a16:creationId xmlns:a16="http://schemas.microsoft.com/office/drawing/2014/main" xmlns="" id="{F203F1DA-F170-5492-6927-81FCE1181D7D}"/>
                </a:ext>
              </a:extLst>
            </p:cNvPr>
            <p:cNvSpPr txBox="1"/>
            <p:nvPr/>
          </p:nvSpPr>
          <p:spPr bwMode="auto">
            <a:xfrm>
              <a:off x="3356810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xmlns="" id="{A9F77D94-66AA-41BB-F2DF-CF177D4F364A}"/>
                </a:ext>
              </a:extLst>
            </p:cNvPr>
            <p:cNvSpPr txBox="1"/>
            <p:nvPr/>
          </p:nvSpPr>
          <p:spPr bwMode="auto">
            <a:xfrm>
              <a:off x="3657256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F93C249-E714-7DFC-86FF-E1C56EA8E8DE}"/>
              </a:ext>
            </a:extLst>
          </p:cNvPr>
          <p:cNvGrpSpPr/>
          <p:nvPr/>
        </p:nvGrpSpPr>
        <p:grpSpPr>
          <a:xfrm>
            <a:off x="4713831" y="2486990"/>
            <a:ext cx="3028235" cy="2245929"/>
            <a:chOff x="5467149" y="1037597"/>
            <a:chExt cx="6392932" cy="21601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176F028-50FF-501B-3C9B-22539E414EA7}"/>
                </a:ext>
              </a:extLst>
            </p:cNvPr>
            <p:cNvSpPr/>
            <p:nvPr/>
          </p:nvSpPr>
          <p:spPr bwMode="auto">
            <a:xfrm>
              <a:off x="5467149" y="2237333"/>
              <a:ext cx="2473693" cy="96038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68281A3-2BA3-7B12-2280-8A98EAFA6C06}"/>
                </a:ext>
              </a:extLst>
            </p:cNvPr>
            <p:cNvSpPr/>
            <p:nvPr/>
          </p:nvSpPr>
          <p:spPr bwMode="auto">
            <a:xfrm>
              <a:off x="10933334" y="1037597"/>
              <a:ext cx="926747" cy="416924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0FF556-8590-3C5D-5B24-531FD2134153}"/>
              </a:ext>
            </a:extLst>
          </p:cNvPr>
          <p:cNvSpPr/>
          <p:nvPr/>
        </p:nvSpPr>
        <p:spPr bwMode="auto">
          <a:xfrm>
            <a:off x="2251625" y="2544387"/>
            <a:ext cx="2032946" cy="54228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75158-4145-D1F8-966E-4881CD61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OS Results for Phase III Trials of AR Inhibition + ADT in Patients With </a:t>
            </a:r>
            <a:r>
              <a:rPr lang="en-US" dirty="0" err="1"/>
              <a:t>mCSPC</a:t>
            </a:r>
            <a:endParaRPr lang="en-US" dirty="0"/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xmlns="" id="{1E15D1F4-4684-9479-65FB-4709F48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6406694"/>
            <a:ext cx="6560418" cy="276999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Fizazi. Lancet. 2019;20:686. 2. Armstrong. JCO. 2022;40:1616. 3. Chi. JCO. 2021;39:2294.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xmlns="" id="{FE2DE2C4-98C1-E6A3-487B-180F16C1235F}"/>
              </a:ext>
            </a:extLst>
          </p:cNvPr>
          <p:cNvGraphicFramePr>
            <a:graphicFrameLocks noGrp="1"/>
          </p:cNvGraphicFramePr>
          <p:nvPr/>
        </p:nvGraphicFramePr>
        <p:xfrm>
          <a:off x="1000924" y="4157278"/>
          <a:ext cx="3154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52537406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4570607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3136023006"/>
                    </a:ext>
                  </a:extLst>
                </a:gridCol>
              </a:tblGrid>
              <a:tr h="157212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AAP + ADT 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Pbo + ADT 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803212"/>
                  </a:ext>
                </a:extLst>
              </a:tr>
              <a:tr h="15721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Median OS, mo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53.3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36.5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414325"/>
                  </a:ext>
                </a:extLst>
              </a:tr>
              <a:tr h="15721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0.66 (0.56-0.78; </a:t>
                      </a:r>
                      <a:r>
                        <a:rPr lang="it-IT" sz="1400" i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 &lt;.0001)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2192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D60AC3-C9B1-2BD1-5E1D-CF844D35F020}"/>
              </a:ext>
            </a:extLst>
          </p:cNvPr>
          <p:cNvSpPr txBox="1"/>
          <p:nvPr/>
        </p:nvSpPr>
        <p:spPr bwMode="auto">
          <a:xfrm rot="16200000">
            <a:off x="-510146" y="3572778"/>
            <a:ext cx="21292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 (%)</a:t>
            </a: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xmlns="" id="{AD819E14-B121-2982-88C6-D7CBEEB55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13215"/>
              </p:ext>
            </p:extLst>
          </p:nvPr>
        </p:nvGraphicFramePr>
        <p:xfrm>
          <a:off x="4758605" y="4129304"/>
          <a:ext cx="3154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52537406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4570607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3136023006"/>
                    </a:ext>
                  </a:extLst>
                </a:gridCol>
              </a:tblGrid>
              <a:tr h="157212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ENZA + ADT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Pbo + ADT 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803212"/>
                  </a:ext>
                </a:extLst>
              </a:tr>
              <a:tr h="15721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Median OS, mo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414325"/>
                  </a:ext>
                </a:extLst>
              </a:tr>
              <a:tr h="15721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0.66 (0.53-0.81; </a:t>
                      </a:r>
                      <a:r>
                        <a:rPr lang="it-IT" sz="1400" i="1" dirty="0">
                          <a:solidFill>
                            <a:schemeClr val="bg1"/>
                          </a:solidFill>
                        </a:rPr>
                        <a:t>P </a:t>
                      </a:r>
                      <a:r>
                        <a:rPr lang="it-IT" sz="1400" i="0" dirty="0">
                          <a:solidFill>
                            <a:schemeClr val="bg1"/>
                          </a:solidFill>
                        </a:rPr>
                        <a:t>&lt;.0001)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219208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DEE88BE-8595-3777-2D19-0094CCA94605}"/>
              </a:ext>
            </a:extLst>
          </p:cNvPr>
          <p:cNvSpPr/>
          <p:nvPr/>
        </p:nvSpPr>
        <p:spPr bwMode="auto">
          <a:xfrm>
            <a:off x="10733403" y="2842916"/>
            <a:ext cx="676148" cy="147320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1" name="Table 10">
            <a:extLst>
              <a:ext uri="{FF2B5EF4-FFF2-40B4-BE49-F238E27FC236}">
                <a16:creationId xmlns:a16="http://schemas.microsoft.com/office/drawing/2014/main" xmlns="" id="{60C0E1C1-C9C3-14D7-6A37-4FF57B5FB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60648"/>
              </p:ext>
            </p:extLst>
          </p:nvPr>
        </p:nvGraphicFramePr>
        <p:xfrm>
          <a:off x="8356842" y="4149790"/>
          <a:ext cx="315468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52537406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4570607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3136023006"/>
                    </a:ext>
                  </a:extLst>
                </a:gridCol>
              </a:tblGrid>
              <a:tr h="15721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APA + ADT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Pbo + ADT 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803212"/>
                  </a:ext>
                </a:extLst>
              </a:tr>
              <a:tr h="15721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Median OS, mo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52.2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414325"/>
                  </a:ext>
                </a:extLst>
              </a:tr>
              <a:tr h="157212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0.65 (0.53-0.79; </a:t>
                      </a:r>
                      <a:r>
                        <a:rPr lang="it-IT" sz="1400" i="1" dirty="0">
                          <a:solidFill>
                            <a:schemeClr val="bg1"/>
                          </a:solidFill>
                        </a:rPr>
                        <a:t>P </a:t>
                      </a:r>
                      <a:r>
                        <a:rPr lang="it-IT" sz="1400" i="0" dirty="0">
                          <a:solidFill>
                            <a:schemeClr val="bg1"/>
                          </a:solidFill>
                        </a:rPr>
                        <a:t>&lt;.0001)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2192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FC8746-1777-BF19-97FB-2848070CE50D}"/>
              </a:ext>
            </a:extLst>
          </p:cNvPr>
          <p:cNvSpPr txBox="1"/>
          <p:nvPr/>
        </p:nvSpPr>
        <p:spPr bwMode="auto">
          <a:xfrm>
            <a:off x="6334618" y="5734158"/>
            <a:ext cx="562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Cross-trial comparisons have significant limitations.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information is presented to generate discussion, not to make direct comparisons among study results.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797FA0-9CFE-B908-25CB-6EDE4AC451CF}"/>
              </a:ext>
            </a:extLst>
          </p:cNvPr>
          <p:cNvSpPr txBox="1"/>
          <p:nvPr/>
        </p:nvSpPr>
        <p:spPr bwMode="auto">
          <a:xfrm>
            <a:off x="1120850" y="1645900"/>
            <a:ext cx="299473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LATITUDE: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ADT + Abiraterone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vs ADT (N = 1199)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b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Median f/u: 51.8 mo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5A056C-C81A-132F-6100-DA32E04116D5}"/>
              </a:ext>
            </a:extLst>
          </p:cNvPr>
          <p:cNvSpPr txBox="1"/>
          <p:nvPr/>
        </p:nvSpPr>
        <p:spPr bwMode="auto">
          <a:xfrm>
            <a:off x="8452379" y="1645900"/>
            <a:ext cx="272273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TITAN: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ADT + Apalutamide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vs ADT (N = 1052)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Median f/u: 44.0 mo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3D06F05-6478-16EA-399B-33C5FECE15A4}"/>
              </a:ext>
            </a:extLst>
          </p:cNvPr>
          <p:cNvSpPr txBox="1"/>
          <p:nvPr/>
        </p:nvSpPr>
        <p:spPr bwMode="auto">
          <a:xfrm>
            <a:off x="4725137" y="1645900"/>
            <a:ext cx="29815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ARCHES: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ADT + Enzalutamide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vs ADT (N = 1150)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Median f/u: 44.6 mo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27C4F5C0-9BC6-7F9F-6E0B-9003A8E6F262}"/>
              </a:ext>
            </a:extLst>
          </p:cNvPr>
          <p:cNvGrpSpPr/>
          <p:nvPr/>
        </p:nvGrpSpPr>
        <p:grpSpPr>
          <a:xfrm>
            <a:off x="575021" y="2530879"/>
            <a:ext cx="3826273" cy="2819503"/>
            <a:chOff x="441671" y="2550927"/>
            <a:chExt cx="3826273" cy="28195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638BBB7-6578-08AA-27D7-05CB50CFE1DF}"/>
                </a:ext>
              </a:extLst>
            </p:cNvPr>
            <p:cNvSpPr txBox="1"/>
            <p:nvPr/>
          </p:nvSpPr>
          <p:spPr bwMode="auto">
            <a:xfrm>
              <a:off x="852009" y="5031876"/>
              <a:ext cx="32526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Mo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1CCFA9E-9968-0185-794A-9DFDD80F22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642" y="2661557"/>
              <a:ext cx="0" cy="217069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3380D6E-3B13-AD00-1850-1ADCF9AE8219}"/>
                </a:ext>
              </a:extLst>
            </p:cNvPr>
            <p:cNvCxnSpPr/>
            <p:nvPr/>
          </p:nvCxnSpPr>
          <p:spPr bwMode="auto">
            <a:xfrm>
              <a:off x="775265" y="266808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746574C-2193-509D-3E9D-20F6351396ED}"/>
                </a:ext>
              </a:extLst>
            </p:cNvPr>
            <p:cNvCxnSpPr/>
            <p:nvPr/>
          </p:nvCxnSpPr>
          <p:spPr bwMode="auto">
            <a:xfrm>
              <a:off x="775265" y="3095898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91BC8FED-C9EB-E101-C75F-26C16C8DBF88}"/>
                </a:ext>
              </a:extLst>
            </p:cNvPr>
            <p:cNvCxnSpPr/>
            <p:nvPr/>
          </p:nvCxnSpPr>
          <p:spPr bwMode="auto">
            <a:xfrm>
              <a:off x="775265" y="3533504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B8BF466-3FC5-88CE-CBFC-C666D62D698B}"/>
                </a:ext>
              </a:extLst>
            </p:cNvPr>
            <p:cNvCxnSpPr/>
            <p:nvPr/>
          </p:nvCxnSpPr>
          <p:spPr bwMode="auto">
            <a:xfrm>
              <a:off x="775265" y="3961313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CE1DA6E2-BDCF-EF4E-A58E-4FBEDC4D91B6}"/>
                </a:ext>
              </a:extLst>
            </p:cNvPr>
            <p:cNvCxnSpPr/>
            <p:nvPr/>
          </p:nvCxnSpPr>
          <p:spPr bwMode="auto">
            <a:xfrm>
              <a:off x="775265" y="439891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9072B4B-56CB-6D65-6504-36E186762A0C}"/>
                </a:ext>
              </a:extLst>
            </p:cNvPr>
            <p:cNvCxnSpPr/>
            <p:nvPr/>
          </p:nvCxnSpPr>
          <p:spPr bwMode="auto">
            <a:xfrm>
              <a:off x="775265" y="4826728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EEC4E12-B849-B7BB-799D-C3EF4E20C8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845" y="4826728"/>
              <a:ext cx="327722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83849B3-53AF-1632-6B27-8A7C35E309CC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11188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D820BBB-A36C-1E23-5C3E-7DB603C375DC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101837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02A60A4C-0AAB-9A4B-E6C4-778E4037AE7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408815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FE2DB2E0-EEB3-534F-AAD5-5C6BA5EEC0E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696199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71BFC6C8-3390-E808-5F07-7AA9C37A7A74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993380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6B4A8BA6-353F-D825-23D2-7A7580BC872C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290561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81F457E1-8367-314A-A691-5B0F9D01D4A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591008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7040726A-0668-2A04-9B6D-8AF80C18456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884923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C6C6510C-A167-31FD-8B79-12C8DC5D7F6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182104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FFB3CB5-3767-0C33-F467-CF1F99C92AF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476020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22ED1FFC-D37D-E009-7792-E4FB7BB1986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769935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C3F66BF0-90E3-F7AE-1D11-6E2BC5FF7A0F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063850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074B94A-F5AF-4969-811F-9EDAC010C92D}"/>
                </a:ext>
              </a:extLst>
            </p:cNvPr>
            <p:cNvSpPr txBox="1"/>
            <p:nvPr/>
          </p:nvSpPr>
          <p:spPr bwMode="auto">
            <a:xfrm>
              <a:off x="441671" y="2550927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A5E0A15-7C2D-418A-C9C0-1E35EC2404F0}"/>
                </a:ext>
              </a:extLst>
            </p:cNvPr>
            <p:cNvSpPr txBox="1"/>
            <p:nvPr/>
          </p:nvSpPr>
          <p:spPr bwMode="auto">
            <a:xfrm>
              <a:off x="441671" y="2985267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693709F7-DE79-2DF9-AD45-55084D5D162D}"/>
                </a:ext>
              </a:extLst>
            </p:cNvPr>
            <p:cNvSpPr txBox="1"/>
            <p:nvPr/>
          </p:nvSpPr>
          <p:spPr bwMode="auto">
            <a:xfrm>
              <a:off x="441671" y="3426139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A4378C6-EFA0-D897-CD2C-B60C4597E801}"/>
                </a:ext>
              </a:extLst>
            </p:cNvPr>
            <p:cNvSpPr txBox="1"/>
            <p:nvPr/>
          </p:nvSpPr>
          <p:spPr bwMode="auto">
            <a:xfrm>
              <a:off x="441671" y="3853948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781C405-40B7-4ABB-EFBB-A063E1B4048B}"/>
                </a:ext>
              </a:extLst>
            </p:cNvPr>
            <p:cNvSpPr txBox="1"/>
            <p:nvPr/>
          </p:nvSpPr>
          <p:spPr bwMode="auto">
            <a:xfrm>
              <a:off x="441671" y="4285022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8475AF7-9EF2-BF33-7F0A-21E974ECA383}"/>
                </a:ext>
              </a:extLst>
            </p:cNvPr>
            <p:cNvSpPr txBox="1"/>
            <p:nvPr/>
          </p:nvSpPr>
          <p:spPr bwMode="auto">
            <a:xfrm>
              <a:off x="441671" y="4716096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79AB9D3-EEE2-AA5D-BFD0-C92B8A461C7D}"/>
                </a:ext>
              </a:extLst>
            </p:cNvPr>
            <p:cNvSpPr txBox="1"/>
            <p:nvPr/>
          </p:nvSpPr>
          <p:spPr bwMode="auto">
            <a:xfrm>
              <a:off x="688723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D30833FF-277A-213E-D7D0-14574AFE498D}"/>
                </a:ext>
              </a:extLst>
            </p:cNvPr>
            <p:cNvSpPr txBox="1"/>
            <p:nvPr/>
          </p:nvSpPr>
          <p:spPr bwMode="auto">
            <a:xfrm>
              <a:off x="989168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D6D462BC-AC2F-89DC-F359-6D73AE9CCF66}"/>
                </a:ext>
              </a:extLst>
            </p:cNvPr>
            <p:cNvSpPr txBox="1"/>
            <p:nvPr/>
          </p:nvSpPr>
          <p:spPr bwMode="auto">
            <a:xfrm>
              <a:off x="1292879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750029CF-1EA6-94CD-074D-D1D6F9D8925F}"/>
                </a:ext>
              </a:extLst>
            </p:cNvPr>
            <p:cNvSpPr txBox="1"/>
            <p:nvPr/>
          </p:nvSpPr>
          <p:spPr bwMode="auto">
            <a:xfrm>
              <a:off x="1576996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A56326B-B2AB-87E4-6605-4E5B34F57EDF}"/>
                </a:ext>
              </a:extLst>
            </p:cNvPr>
            <p:cNvSpPr txBox="1"/>
            <p:nvPr/>
          </p:nvSpPr>
          <p:spPr bwMode="auto">
            <a:xfrm>
              <a:off x="1870911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593AC77B-7EB0-A0B1-1997-45EB1E6945F5}"/>
                </a:ext>
              </a:extLst>
            </p:cNvPr>
            <p:cNvSpPr txBox="1"/>
            <p:nvPr/>
          </p:nvSpPr>
          <p:spPr bwMode="auto">
            <a:xfrm>
              <a:off x="2164825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C506733-4052-0703-B709-0AAE5E7D1A84}"/>
                </a:ext>
              </a:extLst>
            </p:cNvPr>
            <p:cNvSpPr txBox="1"/>
            <p:nvPr/>
          </p:nvSpPr>
          <p:spPr bwMode="auto">
            <a:xfrm>
              <a:off x="2462005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D9839B54-1B12-AB4D-6D8B-21A0A5D2A4F8}"/>
                </a:ext>
              </a:extLst>
            </p:cNvPr>
            <p:cNvSpPr txBox="1"/>
            <p:nvPr/>
          </p:nvSpPr>
          <p:spPr bwMode="auto">
            <a:xfrm>
              <a:off x="2762450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7230560D-549D-8F45-A90B-A03740F32B02}"/>
                </a:ext>
              </a:extLst>
            </p:cNvPr>
            <p:cNvSpPr txBox="1"/>
            <p:nvPr/>
          </p:nvSpPr>
          <p:spPr bwMode="auto">
            <a:xfrm>
              <a:off x="3059630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292EF798-6830-4602-BE5C-AFD5C55A8B02}"/>
                </a:ext>
              </a:extLst>
            </p:cNvPr>
            <p:cNvSpPr txBox="1"/>
            <p:nvPr/>
          </p:nvSpPr>
          <p:spPr bwMode="auto">
            <a:xfrm>
              <a:off x="3356810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A6A73936-D659-C2AD-4B24-ABB298AFB10C}"/>
                </a:ext>
              </a:extLst>
            </p:cNvPr>
            <p:cNvSpPr txBox="1"/>
            <p:nvPr/>
          </p:nvSpPr>
          <p:spPr bwMode="auto">
            <a:xfrm>
              <a:off x="3657256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94BE6F3-CDE5-2FC4-F560-FAF525B62980}"/>
                </a:ext>
              </a:extLst>
            </p:cNvPr>
            <p:cNvSpPr txBox="1"/>
            <p:nvPr/>
          </p:nvSpPr>
          <p:spPr bwMode="auto">
            <a:xfrm>
              <a:off x="3947904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7" name="Freeform 5">
            <a:extLst>
              <a:ext uri="{FF2B5EF4-FFF2-40B4-BE49-F238E27FC236}">
                <a16:creationId xmlns:a16="http://schemas.microsoft.com/office/drawing/2014/main" xmlns="" id="{197131BF-ED8A-96F9-AC0A-6EB87245A64E}"/>
              </a:ext>
            </a:extLst>
          </p:cNvPr>
          <p:cNvSpPr>
            <a:spLocks/>
          </p:cNvSpPr>
          <p:nvPr/>
        </p:nvSpPr>
        <p:spPr bwMode="auto">
          <a:xfrm>
            <a:off x="996950" y="2650127"/>
            <a:ext cx="3186113" cy="1520825"/>
          </a:xfrm>
          <a:custGeom>
            <a:avLst/>
            <a:gdLst>
              <a:gd name="T0" fmla="*/ 100 w 2007"/>
              <a:gd name="T1" fmla="*/ 12 h 958"/>
              <a:gd name="T2" fmla="*/ 134 w 2007"/>
              <a:gd name="T3" fmla="*/ 26 h 958"/>
              <a:gd name="T4" fmla="*/ 162 w 2007"/>
              <a:gd name="T5" fmla="*/ 40 h 958"/>
              <a:gd name="T6" fmla="*/ 198 w 2007"/>
              <a:gd name="T7" fmla="*/ 54 h 958"/>
              <a:gd name="T8" fmla="*/ 220 w 2007"/>
              <a:gd name="T9" fmla="*/ 74 h 958"/>
              <a:gd name="T10" fmla="*/ 238 w 2007"/>
              <a:gd name="T11" fmla="*/ 86 h 958"/>
              <a:gd name="T12" fmla="*/ 264 w 2007"/>
              <a:gd name="T13" fmla="*/ 102 h 958"/>
              <a:gd name="T14" fmla="*/ 294 w 2007"/>
              <a:gd name="T15" fmla="*/ 110 h 958"/>
              <a:gd name="T16" fmla="*/ 320 w 2007"/>
              <a:gd name="T17" fmla="*/ 128 h 958"/>
              <a:gd name="T18" fmla="*/ 360 w 2007"/>
              <a:gd name="T19" fmla="*/ 140 h 958"/>
              <a:gd name="T20" fmla="*/ 376 w 2007"/>
              <a:gd name="T21" fmla="*/ 156 h 958"/>
              <a:gd name="T22" fmla="*/ 390 w 2007"/>
              <a:gd name="T23" fmla="*/ 174 h 958"/>
              <a:gd name="T24" fmla="*/ 434 w 2007"/>
              <a:gd name="T25" fmla="*/ 190 h 958"/>
              <a:gd name="T26" fmla="*/ 452 w 2007"/>
              <a:gd name="T27" fmla="*/ 212 h 958"/>
              <a:gd name="T28" fmla="*/ 484 w 2007"/>
              <a:gd name="T29" fmla="*/ 232 h 958"/>
              <a:gd name="T30" fmla="*/ 496 w 2007"/>
              <a:gd name="T31" fmla="*/ 248 h 958"/>
              <a:gd name="T32" fmla="*/ 528 w 2007"/>
              <a:gd name="T33" fmla="*/ 273 h 958"/>
              <a:gd name="T34" fmla="*/ 556 w 2007"/>
              <a:gd name="T35" fmla="*/ 293 h 958"/>
              <a:gd name="T36" fmla="*/ 582 w 2007"/>
              <a:gd name="T37" fmla="*/ 305 h 958"/>
              <a:gd name="T38" fmla="*/ 604 w 2007"/>
              <a:gd name="T39" fmla="*/ 325 h 958"/>
              <a:gd name="T40" fmla="*/ 624 w 2007"/>
              <a:gd name="T41" fmla="*/ 351 h 958"/>
              <a:gd name="T42" fmla="*/ 644 w 2007"/>
              <a:gd name="T43" fmla="*/ 369 h 958"/>
              <a:gd name="T44" fmla="*/ 674 w 2007"/>
              <a:gd name="T45" fmla="*/ 383 h 958"/>
              <a:gd name="T46" fmla="*/ 696 w 2007"/>
              <a:gd name="T47" fmla="*/ 399 h 958"/>
              <a:gd name="T48" fmla="*/ 718 w 2007"/>
              <a:gd name="T49" fmla="*/ 411 h 958"/>
              <a:gd name="T50" fmla="*/ 748 w 2007"/>
              <a:gd name="T51" fmla="*/ 425 h 958"/>
              <a:gd name="T52" fmla="*/ 766 w 2007"/>
              <a:gd name="T53" fmla="*/ 441 h 958"/>
              <a:gd name="T54" fmla="*/ 796 w 2007"/>
              <a:gd name="T55" fmla="*/ 461 h 958"/>
              <a:gd name="T56" fmla="*/ 822 w 2007"/>
              <a:gd name="T57" fmla="*/ 475 h 958"/>
              <a:gd name="T58" fmla="*/ 848 w 2007"/>
              <a:gd name="T59" fmla="*/ 489 h 958"/>
              <a:gd name="T60" fmla="*/ 872 w 2007"/>
              <a:gd name="T61" fmla="*/ 503 h 958"/>
              <a:gd name="T62" fmla="*/ 898 w 2007"/>
              <a:gd name="T63" fmla="*/ 519 h 958"/>
              <a:gd name="T64" fmla="*/ 928 w 2007"/>
              <a:gd name="T65" fmla="*/ 539 h 958"/>
              <a:gd name="T66" fmla="*/ 946 w 2007"/>
              <a:gd name="T67" fmla="*/ 561 h 958"/>
              <a:gd name="T68" fmla="*/ 978 w 2007"/>
              <a:gd name="T69" fmla="*/ 577 h 958"/>
              <a:gd name="T70" fmla="*/ 1004 w 2007"/>
              <a:gd name="T71" fmla="*/ 597 h 958"/>
              <a:gd name="T72" fmla="*/ 1025 w 2007"/>
              <a:gd name="T73" fmla="*/ 613 h 958"/>
              <a:gd name="T74" fmla="*/ 1045 w 2007"/>
              <a:gd name="T75" fmla="*/ 631 h 958"/>
              <a:gd name="T76" fmla="*/ 1081 w 2007"/>
              <a:gd name="T77" fmla="*/ 649 h 958"/>
              <a:gd name="T78" fmla="*/ 1103 w 2007"/>
              <a:gd name="T79" fmla="*/ 667 h 958"/>
              <a:gd name="T80" fmla="*/ 1147 w 2007"/>
              <a:gd name="T81" fmla="*/ 691 h 958"/>
              <a:gd name="T82" fmla="*/ 1173 w 2007"/>
              <a:gd name="T83" fmla="*/ 709 h 958"/>
              <a:gd name="T84" fmla="*/ 1197 w 2007"/>
              <a:gd name="T85" fmla="*/ 729 h 958"/>
              <a:gd name="T86" fmla="*/ 1245 w 2007"/>
              <a:gd name="T87" fmla="*/ 742 h 958"/>
              <a:gd name="T88" fmla="*/ 1293 w 2007"/>
              <a:gd name="T89" fmla="*/ 760 h 958"/>
              <a:gd name="T90" fmla="*/ 1335 w 2007"/>
              <a:gd name="T91" fmla="*/ 776 h 958"/>
              <a:gd name="T92" fmla="*/ 1389 w 2007"/>
              <a:gd name="T93" fmla="*/ 796 h 958"/>
              <a:gd name="T94" fmla="*/ 1433 w 2007"/>
              <a:gd name="T95" fmla="*/ 808 h 958"/>
              <a:gd name="T96" fmla="*/ 1505 w 2007"/>
              <a:gd name="T97" fmla="*/ 830 h 958"/>
              <a:gd name="T98" fmla="*/ 1559 w 2007"/>
              <a:gd name="T99" fmla="*/ 844 h 958"/>
              <a:gd name="T100" fmla="*/ 1593 w 2007"/>
              <a:gd name="T101" fmla="*/ 866 h 958"/>
              <a:gd name="T102" fmla="*/ 1683 w 2007"/>
              <a:gd name="T103" fmla="*/ 888 h 958"/>
              <a:gd name="T104" fmla="*/ 1751 w 2007"/>
              <a:gd name="T105" fmla="*/ 912 h 958"/>
              <a:gd name="T106" fmla="*/ 1871 w 2007"/>
              <a:gd name="T107" fmla="*/ 958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07" h="958">
                <a:moveTo>
                  <a:pt x="0" y="0"/>
                </a:moveTo>
                <a:lnTo>
                  <a:pt x="66" y="0"/>
                </a:lnTo>
                <a:lnTo>
                  <a:pt x="66" y="8"/>
                </a:lnTo>
                <a:lnTo>
                  <a:pt x="74" y="8"/>
                </a:lnTo>
                <a:lnTo>
                  <a:pt x="74" y="12"/>
                </a:lnTo>
                <a:lnTo>
                  <a:pt x="100" y="12"/>
                </a:lnTo>
                <a:lnTo>
                  <a:pt x="100" y="18"/>
                </a:lnTo>
                <a:lnTo>
                  <a:pt x="118" y="18"/>
                </a:lnTo>
                <a:lnTo>
                  <a:pt x="128" y="18"/>
                </a:lnTo>
                <a:lnTo>
                  <a:pt x="128" y="22"/>
                </a:lnTo>
                <a:lnTo>
                  <a:pt x="134" y="22"/>
                </a:lnTo>
                <a:lnTo>
                  <a:pt x="134" y="26"/>
                </a:lnTo>
                <a:lnTo>
                  <a:pt x="140" y="26"/>
                </a:lnTo>
                <a:lnTo>
                  <a:pt x="140" y="32"/>
                </a:lnTo>
                <a:lnTo>
                  <a:pt x="146" y="32"/>
                </a:lnTo>
                <a:lnTo>
                  <a:pt x="146" y="36"/>
                </a:lnTo>
                <a:lnTo>
                  <a:pt x="162" y="36"/>
                </a:lnTo>
                <a:lnTo>
                  <a:pt x="162" y="40"/>
                </a:lnTo>
                <a:lnTo>
                  <a:pt x="174" y="40"/>
                </a:lnTo>
                <a:lnTo>
                  <a:pt x="174" y="46"/>
                </a:lnTo>
                <a:lnTo>
                  <a:pt x="184" y="46"/>
                </a:lnTo>
                <a:lnTo>
                  <a:pt x="192" y="46"/>
                </a:lnTo>
                <a:lnTo>
                  <a:pt x="192" y="54"/>
                </a:lnTo>
                <a:lnTo>
                  <a:pt x="198" y="54"/>
                </a:lnTo>
                <a:lnTo>
                  <a:pt x="198" y="58"/>
                </a:lnTo>
                <a:lnTo>
                  <a:pt x="208" y="58"/>
                </a:lnTo>
                <a:lnTo>
                  <a:pt x="208" y="68"/>
                </a:lnTo>
                <a:lnTo>
                  <a:pt x="214" y="68"/>
                </a:lnTo>
                <a:lnTo>
                  <a:pt x="214" y="74"/>
                </a:lnTo>
                <a:lnTo>
                  <a:pt x="220" y="74"/>
                </a:lnTo>
                <a:lnTo>
                  <a:pt x="220" y="80"/>
                </a:lnTo>
                <a:lnTo>
                  <a:pt x="224" y="80"/>
                </a:lnTo>
                <a:lnTo>
                  <a:pt x="224" y="82"/>
                </a:lnTo>
                <a:lnTo>
                  <a:pt x="232" y="82"/>
                </a:lnTo>
                <a:lnTo>
                  <a:pt x="232" y="86"/>
                </a:lnTo>
                <a:lnTo>
                  <a:pt x="238" y="86"/>
                </a:lnTo>
                <a:lnTo>
                  <a:pt x="238" y="90"/>
                </a:lnTo>
                <a:lnTo>
                  <a:pt x="246" y="90"/>
                </a:lnTo>
                <a:lnTo>
                  <a:pt x="252" y="90"/>
                </a:lnTo>
                <a:lnTo>
                  <a:pt x="252" y="96"/>
                </a:lnTo>
                <a:lnTo>
                  <a:pt x="264" y="96"/>
                </a:lnTo>
                <a:lnTo>
                  <a:pt x="264" y="102"/>
                </a:lnTo>
                <a:lnTo>
                  <a:pt x="272" y="102"/>
                </a:lnTo>
                <a:lnTo>
                  <a:pt x="272" y="106"/>
                </a:lnTo>
                <a:lnTo>
                  <a:pt x="280" y="106"/>
                </a:lnTo>
                <a:lnTo>
                  <a:pt x="280" y="110"/>
                </a:lnTo>
                <a:lnTo>
                  <a:pt x="288" y="110"/>
                </a:lnTo>
                <a:lnTo>
                  <a:pt x="294" y="110"/>
                </a:lnTo>
                <a:lnTo>
                  <a:pt x="294" y="116"/>
                </a:lnTo>
                <a:lnTo>
                  <a:pt x="308" y="116"/>
                </a:lnTo>
                <a:lnTo>
                  <a:pt x="308" y="122"/>
                </a:lnTo>
                <a:lnTo>
                  <a:pt x="314" y="122"/>
                </a:lnTo>
                <a:lnTo>
                  <a:pt x="320" y="122"/>
                </a:lnTo>
                <a:lnTo>
                  <a:pt x="320" y="128"/>
                </a:lnTo>
                <a:lnTo>
                  <a:pt x="326" y="128"/>
                </a:lnTo>
                <a:lnTo>
                  <a:pt x="326" y="132"/>
                </a:lnTo>
                <a:lnTo>
                  <a:pt x="338" y="132"/>
                </a:lnTo>
                <a:lnTo>
                  <a:pt x="344" y="132"/>
                </a:lnTo>
                <a:lnTo>
                  <a:pt x="344" y="140"/>
                </a:lnTo>
                <a:lnTo>
                  <a:pt x="360" y="140"/>
                </a:lnTo>
                <a:lnTo>
                  <a:pt x="360" y="144"/>
                </a:lnTo>
                <a:lnTo>
                  <a:pt x="368" y="144"/>
                </a:lnTo>
                <a:lnTo>
                  <a:pt x="368" y="150"/>
                </a:lnTo>
                <a:lnTo>
                  <a:pt x="374" y="150"/>
                </a:lnTo>
                <a:lnTo>
                  <a:pt x="374" y="156"/>
                </a:lnTo>
                <a:lnTo>
                  <a:pt x="376" y="156"/>
                </a:lnTo>
                <a:lnTo>
                  <a:pt x="376" y="162"/>
                </a:lnTo>
                <a:lnTo>
                  <a:pt x="384" y="162"/>
                </a:lnTo>
                <a:lnTo>
                  <a:pt x="384" y="168"/>
                </a:lnTo>
                <a:lnTo>
                  <a:pt x="390" y="168"/>
                </a:lnTo>
                <a:lnTo>
                  <a:pt x="390" y="170"/>
                </a:lnTo>
                <a:lnTo>
                  <a:pt x="390" y="174"/>
                </a:lnTo>
                <a:lnTo>
                  <a:pt x="394" y="174"/>
                </a:lnTo>
                <a:lnTo>
                  <a:pt x="406" y="174"/>
                </a:lnTo>
                <a:lnTo>
                  <a:pt x="406" y="184"/>
                </a:lnTo>
                <a:lnTo>
                  <a:pt x="428" y="184"/>
                </a:lnTo>
                <a:lnTo>
                  <a:pt x="428" y="190"/>
                </a:lnTo>
                <a:lnTo>
                  <a:pt x="434" y="190"/>
                </a:lnTo>
                <a:lnTo>
                  <a:pt x="434" y="194"/>
                </a:lnTo>
                <a:lnTo>
                  <a:pt x="440" y="194"/>
                </a:lnTo>
                <a:lnTo>
                  <a:pt x="440" y="206"/>
                </a:lnTo>
                <a:lnTo>
                  <a:pt x="448" y="206"/>
                </a:lnTo>
                <a:lnTo>
                  <a:pt x="448" y="212"/>
                </a:lnTo>
                <a:lnTo>
                  <a:pt x="452" y="212"/>
                </a:lnTo>
                <a:lnTo>
                  <a:pt x="452" y="218"/>
                </a:lnTo>
                <a:lnTo>
                  <a:pt x="468" y="218"/>
                </a:lnTo>
                <a:lnTo>
                  <a:pt x="468" y="226"/>
                </a:lnTo>
                <a:lnTo>
                  <a:pt x="476" y="226"/>
                </a:lnTo>
                <a:lnTo>
                  <a:pt x="476" y="232"/>
                </a:lnTo>
                <a:lnTo>
                  <a:pt x="484" y="232"/>
                </a:lnTo>
                <a:lnTo>
                  <a:pt x="484" y="240"/>
                </a:lnTo>
                <a:lnTo>
                  <a:pt x="488" y="240"/>
                </a:lnTo>
                <a:lnTo>
                  <a:pt x="488" y="244"/>
                </a:lnTo>
                <a:lnTo>
                  <a:pt x="494" y="244"/>
                </a:lnTo>
                <a:lnTo>
                  <a:pt x="494" y="248"/>
                </a:lnTo>
                <a:lnTo>
                  <a:pt x="496" y="248"/>
                </a:lnTo>
                <a:lnTo>
                  <a:pt x="496" y="260"/>
                </a:lnTo>
                <a:lnTo>
                  <a:pt x="500" y="260"/>
                </a:lnTo>
                <a:lnTo>
                  <a:pt x="500" y="264"/>
                </a:lnTo>
                <a:lnTo>
                  <a:pt x="522" y="264"/>
                </a:lnTo>
                <a:lnTo>
                  <a:pt x="522" y="273"/>
                </a:lnTo>
                <a:lnTo>
                  <a:pt x="528" y="273"/>
                </a:lnTo>
                <a:lnTo>
                  <a:pt x="528" y="277"/>
                </a:lnTo>
                <a:lnTo>
                  <a:pt x="544" y="277"/>
                </a:lnTo>
                <a:lnTo>
                  <a:pt x="544" y="287"/>
                </a:lnTo>
                <a:lnTo>
                  <a:pt x="550" y="287"/>
                </a:lnTo>
                <a:lnTo>
                  <a:pt x="550" y="293"/>
                </a:lnTo>
                <a:lnTo>
                  <a:pt x="556" y="293"/>
                </a:lnTo>
                <a:lnTo>
                  <a:pt x="556" y="297"/>
                </a:lnTo>
                <a:lnTo>
                  <a:pt x="566" y="297"/>
                </a:lnTo>
                <a:lnTo>
                  <a:pt x="566" y="301"/>
                </a:lnTo>
                <a:lnTo>
                  <a:pt x="570" y="301"/>
                </a:lnTo>
                <a:lnTo>
                  <a:pt x="570" y="305"/>
                </a:lnTo>
                <a:lnTo>
                  <a:pt x="582" y="305"/>
                </a:lnTo>
                <a:lnTo>
                  <a:pt x="582" y="311"/>
                </a:lnTo>
                <a:lnTo>
                  <a:pt x="590" y="311"/>
                </a:lnTo>
                <a:lnTo>
                  <a:pt x="590" y="319"/>
                </a:lnTo>
                <a:lnTo>
                  <a:pt x="598" y="319"/>
                </a:lnTo>
                <a:lnTo>
                  <a:pt x="598" y="325"/>
                </a:lnTo>
                <a:lnTo>
                  <a:pt x="604" y="325"/>
                </a:lnTo>
                <a:lnTo>
                  <a:pt x="604" y="333"/>
                </a:lnTo>
                <a:lnTo>
                  <a:pt x="610" y="333"/>
                </a:lnTo>
                <a:lnTo>
                  <a:pt x="610" y="343"/>
                </a:lnTo>
                <a:lnTo>
                  <a:pt x="618" y="343"/>
                </a:lnTo>
                <a:lnTo>
                  <a:pt x="618" y="351"/>
                </a:lnTo>
                <a:lnTo>
                  <a:pt x="624" y="351"/>
                </a:lnTo>
                <a:lnTo>
                  <a:pt x="624" y="357"/>
                </a:lnTo>
                <a:lnTo>
                  <a:pt x="628" y="357"/>
                </a:lnTo>
                <a:lnTo>
                  <a:pt x="628" y="363"/>
                </a:lnTo>
                <a:lnTo>
                  <a:pt x="636" y="363"/>
                </a:lnTo>
                <a:lnTo>
                  <a:pt x="636" y="369"/>
                </a:lnTo>
                <a:lnTo>
                  <a:pt x="644" y="369"/>
                </a:lnTo>
                <a:lnTo>
                  <a:pt x="644" y="375"/>
                </a:lnTo>
                <a:lnTo>
                  <a:pt x="656" y="375"/>
                </a:lnTo>
                <a:lnTo>
                  <a:pt x="656" y="381"/>
                </a:lnTo>
                <a:lnTo>
                  <a:pt x="664" y="381"/>
                </a:lnTo>
                <a:lnTo>
                  <a:pt x="664" y="383"/>
                </a:lnTo>
                <a:lnTo>
                  <a:pt x="674" y="383"/>
                </a:lnTo>
                <a:lnTo>
                  <a:pt x="674" y="391"/>
                </a:lnTo>
                <a:lnTo>
                  <a:pt x="680" y="391"/>
                </a:lnTo>
                <a:lnTo>
                  <a:pt x="680" y="393"/>
                </a:lnTo>
                <a:lnTo>
                  <a:pt x="690" y="393"/>
                </a:lnTo>
                <a:lnTo>
                  <a:pt x="690" y="399"/>
                </a:lnTo>
                <a:lnTo>
                  <a:pt x="696" y="399"/>
                </a:lnTo>
                <a:lnTo>
                  <a:pt x="696" y="403"/>
                </a:lnTo>
                <a:lnTo>
                  <a:pt x="702" y="403"/>
                </a:lnTo>
                <a:lnTo>
                  <a:pt x="702" y="405"/>
                </a:lnTo>
                <a:lnTo>
                  <a:pt x="712" y="405"/>
                </a:lnTo>
                <a:lnTo>
                  <a:pt x="712" y="411"/>
                </a:lnTo>
                <a:lnTo>
                  <a:pt x="718" y="411"/>
                </a:lnTo>
                <a:lnTo>
                  <a:pt x="718" y="415"/>
                </a:lnTo>
                <a:lnTo>
                  <a:pt x="722" y="415"/>
                </a:lnTo>
                <a:lnTo>
                  <a:pt x="722" y="421"/>
                </a:lnTo>
                <a:lnTo>
                  <a:pt x="732" y="421"/>
                </a:lnTo>
                <a:lnTo>
                  <a:pt x="732" y="425"/>
                </a:lnTo>
                <a:lnTo>
                  <a:pt x="748" y="425"/>
                </a:lnTo>
                <a:lnTo>
                  <a:pt x="748" y="429"/>
                </a:lnTo>
                <a:lnTo>
                  <a:pt x="754" y="429"/>
                </a:lnTo>
                <a:lnTo>
                  <a:pt x="754" y="435"/>
                </a:lnTo>
                <a:lnTo>
                  <a:pt x="758" y="435"/>
                </a:lnTo>
                <a:lnTo>
                  <a:pt x="758" y="441"/>
                </a:lnTo>
                <a:lnTo>
                  <a:pt x="766" y="441"/>
                </a:lnTo>
                <a:lnTo>
                  <a:pt x="766" y="449"/>
                </a:lnTo>
                <a:lnTo>
                  <a:pt x="788" y="449"/>
                </a:lnTo>
                <a:lnTo>
                  <a:pt x="788" y="455"/>
                </a:lnTo>
                <a:lnTo>
                  <a:pt x="792" y="455"/>
                </a:lnTo>
                <a:lnTo>
                  <a:pt x="792" y="461"/>
                </a:lnTo>
                <a:lnTo>
                  <a:pt x="796" y="461"/>
                </a:lnTo>
                <a:lnTo>
                  <a:pt x="796" y="465"/>
                </a:lnTo>
                <a:lnTo>
                  <a:pt x="808" y="465"/>
                </a:lnTo>
                <a:lnTo>
                  <a:pt x="808" y="473"/>
                </a:lnTo>
                <a:lnTo>
                  <a:pt x="814" y="473"/>
                </a:lnTo>
                <a:lnTo>
                  <a:pt x="814" y="475"/>
                </a:lnTo>
                <a:lnTo>
                  <a:pt x="822" y="475"/>
                </a:lnTo>
                <a:lnTo>
                  <a:pt x="822" y="479"/>
                </a:lnTo>
                <a:lnTo>
                  <a:pt x="830" y="479"/>
                </a:lnTo>
                <a:lnTo>
                  <a:pt x="830" y="485"/>
                </a:lnTo>
                <a:lnTo>
                  <a:pt x="838" y="485"/>
                </a:lnTo>
                <a:lnTo>
                  <a:pt x="838" y="489"/>
                </a:lnTo>
                <a:lnTo>
                  <a:pt x="848" y="489"/>
                </a:lnTo>
                <a:lnTo>
                  <a:pt x="848" y="495"/>
                </a:lnTo>
                <a:lnTo>
                  <a:pt x="852" y="495"/>
                </a:lnTo>
                <a:lnTo>
                  <a:pt x="852" y="499"/>
                </a:lnTo>
                <a:lnTo>
                  <a:pt x="856" y="499"/>
                </a:lnTo>
                <a:lnTo>
                  <a:pt x="856" y="503"/>
                </a:lnTo>
                <a:lnTo>
                  <a:pt x="872" y="503"/>
                </a:lnTo>
                <a:lnTo>
                  <a:pt x="872" y="509"/>
                </a:lnTo>
                <a:lnTo>
                  <a:pt x="878" y="509"/>
                </a:lnTo>
                <a:lnTo>
                  <a:pt x="878" y="515"/>
                </a:lnTo>
                <a:lnTo>
                  <a:pt x="884" y="515"/>
                </a:lnTo>
                <a:lnTo>
                  <a:pt x="884" y="519"/>
                </a:lnTo>
                <a:lnTo>
                  <a:pt x="898" y="519"/>
                </a:lnTo>
                <a:lnTo>
                  <a:pt x="898" y="525"/>
                </a:lnTo>
                <a:lnTo>
                  <a:pt x="912" y="525"/>
                </a:lnTo>
                <a:lnTo>
                  <a:pt x="912" y="535"/>
                </a:lnTo>
                <a:lnTo>
                  <a:pt x="916" y="535"/>
                </a:lnTo>
                <a:lnTo>
                  <a:pt x="916" y="539"/>
                </a:lnTo>
                <a:lnTo>
                  <a:pt x="928" y="539"/>
                </a:lnTo>
                <a:lnTo>
                  <a:pt x="928" y="545"/>
                </a:lnTo>
                <a:lnTo>
                  <a:pt x="934" y="545"/>
                </a:lnTo>
                <a:lnTo>
                  <a:pt x="934" y="555"/>
                </a:lnTo>
                <a:lnTo>
                  <a:pt x="940" y="555"/>
                </a:lnTo>
                <a:lnTo>
                  <a:pt x="940" y="561"/>
                </a:lnTo>
                <a:lnTo>
                  <a:pt x="946" y="561"/>
                </a:lnTo>
                <a:lnTo>
                  <a:pt x="946" y="565"/>
                </a:lnTo>
                <a:lnTo>
                  <a:pt x="960" y="565"/>
                </a:lnTo>
                <a:lnTo>
                  <a:pt x="960" y="571"/>
                </a:lnTo>
                <a:lnTo>
                  <a:pt x="970" y="571"/>
                </a:lnTo>
                <a:lnTo>
                  <a:pt x="970" y="577"/>
                </a:lnTo>
                <a:lnTo>
                  <a:pt x="978" y="577"/>
                </a:lnTo>
                <a:lnTo>
                  <a:pt x="978" y="583"/>
                </a:lnTo>
                <a:lnTo>
                  <a:pt x="990" y="583"/>
                </a:lnTo>
                <a:lnTo>
                  <a:pt x="990" y="591"/>
                </a:lnTo>
                <a:lnTo>
                  <a:pt x="1000" y="591"/>
                </a:lnTo>
                <a:lnTo>
                  <a:pt x="1000" y="597"/>
                </a:lnTo>
                <a:lnTo>
                  <a:pt x="1004" y="597"/>
                </a:lnTo>
                <a:lnTo>
                  <a:pt x="1004" y="603"/>
                </a:lnTo>
                <a:lnTo>
                  <a:pt x="1010" y="603"/>
                </a:lnTo>
                <a:lnTo>
                  <a:pt x="1010" y="607"/>
                </a:lnTo>
                <a:lnTo>
                  <a:pt x="1017" y="607"/>
                </a:lnTo>
                <a:lnTo>
                  <a:pt x="1017" y="613"/>
                </a:lnTo>
                <a:lnTo>
                  <a:pt x="1025" y="613"/>
                </a:lnTo>
                <a:lnTo>
                  <a:pt x="1025" y="617"/>
                </a:lnTo>
                <a:lnTo>
                  <a:pt x="1031" y="617"/>
                </a:lnTo>
                <a:lnTo>
                  <a:pt x="1031" y="623"/>
                </a:lnTo>
                <a:lnTo>
                  <a:pt x="1041" y="623"/>
                </a:lnTo>
                <a:lnTo>
                  <a:pt x="1041" y="631"/>
                </a:lnTo>
                <a:lnTo>
                  <a:pt x="1045" y="631"/>
                </a:lnTo>
                <a:lnTo>
                  <a:pt x="1045" y="635"/>
                </a:lnTo>
                <a:lnTo>
                  <a:pt x="1057" y="635"/>
                </a:lnTo>
                <a:lnTo>
                  <a:pt x="1057" y="639"/>
                </a:lnTo>
                <a:lnTo>
                  <a:pt x="1077" y="639"/>
                </a:lnTo>
                <a:lnTo>
                  <a:pt x="1077" y="649"/>
                </a:lnTo>
                <a:lnTo>
                  <a:pt x="1081" y="649"/>
                </a:lnTo>
                <a:lnTo>
                  <a:pt x="1081" y="655"/>
                </a:lnTo>
                <a:lnTo>
                  <a:pt x="1087" y="655"/>
                </a:lnTo>
                <a:lnTo>
                  <a:pt x="1087" y="659"/>
                </a:lnTo>
                <a:lnTo>
                  <a:pt x="1095" y="659"/>
                </a:lnTo>
                <a:lnTo>
                  <a:pt x="1095" y="667"/>
                </a:lnTo>
                <a:lnTo>
                  <a:pt x="1103" y="667"/>
                </a:lnTo>
                <a:lnTo>
                  <a:pt x="1103" y="679"/>
                </a:lnTo>
                <a:lnTo>
                  <a:pt x="1113" y="679"/>
                </a:lnTo>
                <a:lnTo>
                  <a:pt x="1113" y="683"/>
                </a:lnTo>
                <a:lnTo>
                  <a:pt x="1137" y="683"/>
                </a:lnTo>
                <a:lnTo>
                  <a:pt x="1137" y="691"/>
                </a:lnTo>
                <a:lnTo>
                  <a:pt x="1147" y="691"/>
                </a:lnTo>
                <a:lnTo>
                  <a:pt x="1147" y="693"/>
                </a:lnTo>
                <a:lnTo>
                  <a:pt x="1155" y="693"/>
                </a:lnTo>
                <a:lnTo>
                  <a:pt x="1155" y="701"/>
                </a:lnTo>
                <a:lnTo>
                  <a:pt x="1163" y="701"/>
                </a:lnTo>
                <a:lnTo>
                  <a:pt x="1173" y="701"/>
                </a:lnTo>
                <a:lnTo>
                  <a:pt x="1173" y="709"/>
                </a:lnTo>
                <a:lnTo>
                  <a:pt x="1177" y="709"/>
                </a:lnTo>
                <a:lnTo>
                  <a:pt x="1177" y="715"/>
                </a:lnTo>
                <a:lnTo>
                  <a:pt x="1183" y="715"/>
                </a:lnTo>
                <a:lnTo>
                  <a:pt x="1183" y="723"/>
                </a:lnTo>
                <a:lnTo>
                  <a:pt x="1197" y="723"/>
                </a:lnTo>
                <a:lnTo>
                  <a:pt x="1197" y="729"/>
                </a:lnTo>
                <a:lnTo>
                  <a:pt x="1205" y="729"/>
                </a:lnTo>
                <a:lnTo>
                  <a:pt x="1205" y="734"/>
                </a:lnTo>
                <a:lnTo>
                  <a:pt x="1225" y="734"/>
                </a:lnTo>
                <a:lnTo>
                  <a:pt x="1237" y="734"/>
                </a:lnTo>
                <a:lnTo>
                  <a:pt x="1237" y="742"/>
                </a:lnTo>
                <a:lnTo>
                  <a:pt x="1245" y="742"/>
                </a:lnTo>
                <a:lnTo>
                  <a:pt x="1245" y="750"/>
                </a:lnTo>
                <a:lnTo>
                  <a:pt x="1255" y="750"/>
                </a:lnTo>
                <a:lnTo>
                  <a:pt x="1255" y="754"/>
                </a:lnTo>
                <a:lnTo>
                  <a:pt x="1267" y="754"/>
                </a:lnTo>
                <a:lnTo>
                  <a:pt x="1267" y="760"/>
                </a:lnTo>
                <a:lnTo>
                  <a:pt x="1293" y="760"/>
                </a:lnTo>
                <a:lnTo>
                  <a:pt x="1293" y="766"/>
                </a:lnTo>
                <a:lnTo>
                  <a:pt x="1309" y="766"/>
                </a:lnTo>
                <a:lnTo>
                  <a:pt x="1309" y="772"/>
                </a:lnTo>
                <a:lnTo>
                  <a:pt x="1323" y="772"/>
                </a:lnTo>
                <a:lnTo>
                  <a:pt x="1323" y="776"/>
                </a:lnTo>
                <a:lnTo>
                  <a:pt x="1335" y="776"/>
                </a:lnTo>
                <a:lnTo>
                  <a:pt x="1351" y="776"/>
                </a:lnTo>
                <a:lnTo>
                  <a:pt x="1351" y="786"/>
                </a:lnTo>
                <a:lnTo>
                  <a:pt x="1377" y="786"/>
                </a:lnTo>
                <a:lnTo>
                  <a:pt x="1377" y="788"/>
                </a:lnTo>
                <a:lnTo>
                  <a:pt x="1389" y="788"/>
                </a:lnTo>
                <a:lnTo>
                  <a:pt x="1389" y="796"/>
                </a:lnTo>
                <a:lnTo>
                  <a:pt x="1399" y="796"/>
                </a:lnTo>
                <a:lnTo>
                  <a:pt x="1399" y="798"/>
                </a:lnTo>
                <a:lnTo>
                  <a:pt x="1425" y="798"/>
                </a:lnTo>
                <a:lnTo>
                  <a:pt x="1425" y="802"/>
                </a:lnTo>
                <a:lnTo>
                  <a:pt x="1433" y="802"/>
                </a:lnTo>
                <a:lnTo>
                  <a:pt x="1433" y="808"/>
                </a:lnTo>
                <a:lnTo>
                  <a:pt x="1451" y="808"/>
                </a:lnTo>
                <a:lnTo>
                  <a:pt x="1451" y="816"/>
                </a:lnTo>
                <a:lnTo>
                  <a:pt x="1459" y="816"/>
                </a:lnTo>
                <a:lnTo>
                  <a:pt x="1459" y="824"/>
                </a:lnTo>
                <a:lnTo>
                  <a:pt x="1505" y="824"/>
                </a:lnTo>
                <a:lnTo>
                  <a:pt x="1505" y="830"/>
                </a:lnTo>
                <a:lnTo>
                  <a:pt x="1523" y="830"/>
                </a:lnTo>
                <a:lnTo>
                  <a:pt x="1523" y="838"/>
                </a:lnTo>
                <a:lnTo>
                  <a:pt x="1531" y="838"/>
                </a:lnTo>
                <a:lnTo>
                  <a:pt x="1537" y="838"/>
                </a:lnTo>
                <a:lnTo>
                  <a:pt x="1537" y="844"/>
                </a:lnTo>
                <a:lnTo>
                  <a:pt x="1559" y="844"/>
                </a:lnTo>
                <a:lnTo>
                  <a:pt x="1559" y="850"/>
                </a:lnTo>
                <a:lnTo>
                  <a:pt x="1571" y="850"/>
                </a:lnTo>
                <a:lnTo>
                  <a:pt x="1581" y="850"/>
                </a:lnTo>
                <a:lnTo>
                  <a:pt x="1581" y="858"/>
                </a:lnTo>
                <a:lnTo>
                  <a:pt x="1593" y="858"/>
                </a:lnTo>
                <a:lnTo>
                  <a:pt x="1593" y="866"/>
                </a:lnTo>
                <a:lnTo>
                  <a:pt x="1653" y="866"/>
                </a:lnTo>
                <a:lnTo>
                  <a:pt x="1653" y="870"/>
                </a:lnTo>
                <a:lnTo>
                  <a:pt x="1671" y="870"/>
                </a:lnTo>
                <a:lnTo>
                  <a:pt x="1671" y="878"/>
                </a:lnTo>
                <a:lnTo>
                  <a:pt x="1683" y="878"/>
                </a:lnTo>
                <a:lnTo>
                  <a:pt x="1683" y="888"/>
                </a:lnTo>
                <a:lnTo>
                  <a:pt x="1717" y="888"/>
                </a:lnTo>
                <a:lnTo>
                  <a:pt x="1717" y="896"/>
                </a:lnTo>
                <a:lnTo>
                  <a:pt x="1731" y="896"/>
                </a:lnTo>
                <a:lnTo>
                  <a:pt x="1731" y="902"/>
                </a:lnTo>
                <a:lnTo>
                  <a:pt x="1751" y="902"/>
                </a:lnTo>
                <a:lnTo>
                  <a:pt x="1751" y="912"/>
                </a:lnTo>
                <a:lnTo>
                  <a:pt x="1765" y="912"/>
                </a:lnTo>
                <a:lnTo>
                  <a:pt x="1765" y="922"/>
                </a:lnTo>
                <a:lnTo>
                  <a:pt x="1835" y="922"/>
                </a:lnTo>
                <a:lnTo>
                  <a:pt x="1835" y="936"/>
                </a:lnTo>
                <a:lnTo>
                  <a:pt x="1871" y="936"/>
                </a:lnTo>
                <a:lnTo>
                  <a:pt x="1871" y="958"/>
                </a:lnTo>
                <a:lnTo>
                  <a:pt x="2007" y="958"/>
                </a:lnTo>
              </a:path>
            </a:pathLst>
          </a:custGeom>
          <a:noFill/>
          <a:ln w="28575" cap="flat">
            <a:solidFill>
              <a:srgbClr val="E147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xmlns="" id="{866A5992-30E0-0ED4-8815-0683C34FE80D}"/>
              </a:ext>
            </a:extLst>
          </p:cNvPr>
          <p:cNvSpPr>
            <a:spLocks/>
          </p:cNvSpPr>
          <p:nvPr/>
        </p:nvSpPr>
        <p:spPr bwMode="auto">
          <a:xfrm>
            <a:off x="996950" y="2650127"/>
            <a:ext cx="3211513" cy="1177925"/>
          </a:xfrm>
          <a:custGeom>
            <a:avLst/>
            <a:gdLst>
              <a:gd name="T0" fmla="*/ 20 w 1012"/>
              <a:gd name="T1" fmla="*/ 3 h 370"/>
              <a:gd name="T2" fmla="*/ 28 w 1012"/>
              <a:gd name="T3" fmla="*/ 9 h 370"/>
              <a:gd name="T4" fmla="*/ 48 w 1012"/>
              <a:gd name="T5" fmla="*/ 16 h 370"/>
              <a:gd name="T6" fmla="*/ 92 w 1012"/>
              <a:gd name="T7" fmla="*/ 20 h 370"/>
              <a:gd name="T8" fmla="*/ 115 w 1012"/>
              <a:gd name="T9" fmla="*/ 25 h 370"/>
              <a:gd name="T10" fmla="*/ 135 w 1012"/>
              <a:gd name="T11" fmla="*/ 32 h 370"/>
              <a:gd name="T12" fmla="*/ 163 w 1012"/>
              <a:gd name="T13" fmla="*/ 36 h 370"/>
              <a:gd name="T14" fmla="*/ 175 w 1012"/>
              <a:gd name="T15" fmla="*/ 41 h 370"/>
              <a:gd name="T16" fmla="*/ 184 w 1012"/>
              <a:gd name="T17" fmla="*/ 48 h 370"/>
              <a:gd name="T18" fmla="*/ 201 w 1012"/>
              <a:gd name="T19" fmla="*/ 51 h 370"/>
              <a:gd name="T20" fmla="*/ 217 w 1012"/>
              <a:gd name="T21" fmla="*/ 57 h 370"/>
              <a:gd name="T22" fmla="*/ 230 w 1012"/>
              <a:gd name="T23" fmla="*/ 62 h 370"/>
              <a:gd name="T24" fmla="*/ 237 w 1012"/>
              <a:gd name="T25" fmla="*/ 70 h 370"/>
              <a:gd name="T26" fmla="*/ 251 w 1012"/>
              <a:gd name="T27" fmla="*/ 76 h 370"/>
              <a:gd name="T28" fmla="*/ 258 w 1012"/>
              <a:gd name="T29" fmla="*/ 84 h 370"/>
              <a:gd name="T30" fmla="*/ 267 w 1012"/>
              <a:gd name="T31" fmla="*/ 89 h 370"/>
              <a:gd name="T32" fmla="*/ 277 w 1012"/>
              <a:gd name="T33" fmla="*/ 97 h 370"/>
              <a:gd name="T34" fmla="*/ 286 w 1012"/>
              <a:gd name="T35" fmla="*/ 104 h 370"/>
              <a:gd name="T36" fmla="*/ 301 w 1012"/>
              <a:gd name="T37" fmla="*/ 111 h 370"/>
              <a:gd name="T38" fmla="*/ 317 w 1012"/>
              <a:gd name="T39" fmla="*/ 116 h 370"/>
              <a:gd name="T40" fmla="*/ 323 w 1012"/>
              <a:gd name="T41" fmla="*/ 125 h 370"/>
              <a:gd name="T42" fmla="*/ 332 w 1012"/>
              <a:gd name="T43" fmla="*/ 131 h 370"/>
              <a:gd name="T44" fmla="*/ 341 w 1012"/>
              <a:gd name="T45" fmla="*/ 137 h 370"/>
              <a:gd name="T46" fmla="*/ 353 w 1012"/>
              <a:gd name="T47" fmla="*/ 143 h 370"/>
              <a:gd name="T48" fmla="*/ 363 w 1012"/>
              <a:gd name="T49" fmla="*/ 149 h 370"/>
              <a:gd name="T50" fmla="*/ 378 w 1012"/>
              <a:gd name="T51" fmla="*/ 156 h 370"/>
              <a:gd name="T52" fmla="*/ 390 w 1012"/>
              <a:gd name="T53" fmla="*/ 163 h 370"/>
              <a:gd name="T54" fmla="*/ 405 w 1012"/>
              <a:gd name="T55" fmla="*/ 170 h 370"/>
              <a:gd name="T56" fmla="*/ 416 w 1012"/>
              <a:gd name="T57" fmla="*/ 175 h 370"/>
              <a:gd name="T58" fmla="*/ 429 w 1012"/>
              <a:gd name="T59" fmla="*/ 182 h 370"/>
              <a:gd name="T60" fmla="*/ 438 w 1012"/>
              <a:gd name="T61" fmla="*/ 188 h 370"/>
              <a:gd name="T62" fmla="*/ 464 w 1012"/>
              <a:gd name="T63" fmla="*/ 193 h 370"/>
              <a:gd name="T64" fmla="*/ 473 w 1012"/>
              <a:gd name="T65" fmla="*/ 202 h 370"/>
              <a:gd name="T66" fmla="*/ 494 w 1012"/>
              <a:gd name="T67" fmla="*/ 209 h 370"/>
              <a:gd name="T68" fmla="*/ 515 w 1012"/>
              <a:gd name="T69" fmla="*/ 214 h 370"/>
              <a:gd name="T70" fmla="*/ 526 w 1012"/>
              <a:gd name="T71" fmla="*/ 222 h 370"/>
              <a:gd name="T72" fmla="*/ 534 w 1012"/>
              <a:gd name="T73" fmla="*/ 229 h 370"/>
              <a:gd name="T74" fmla="*/ 546 w 1012"/>
              <a:gd name="T75" fmla="*/ 237 h 370"/>
              <a:gd name="T76" fmla="*/ 567 w 1012"/>
              <a:gd name="T77" fmla="*/ 242 h 370"/>
              <a:gd name="T78" fmla="*/ 580 w 1012"/>
              <a:gd name="T79" fmla="*/ 250 h 370"/>
              <a:gd name="T80" fmla="*/ 592 w 1012"/>
              <a:gd name="T81" fmla="*/ 257 h 370"/>
              <a:gd name="T82" fmla="*/ 621 w 1012"/>
              <a:gd name="T83" fmla="*/ 262 h 370"/>
              <a:gd name="T84" fmla="*/ 632 w 1012"/>
              <a:gd name="T85" fmla="*/ 269 h 370"/>
              <a:gd name="T86" fmla="*/ 641 w 1012"/>
              <a:gd name="T87" fmla="*/ 275 h 370"/>
              <a:gd name="T88" fmla="*/ 659 w 1012"/>
              <a:gd name="T89" fmla="*/ 283 h 370"/>
              <a:gd name="T90" fmla="*/ 671 w 1012"/>
              <a:gd name="T91" fmla="*/ 288 h 370"/>
              <a:gd name="T92" fmla="*/ 696 w 1012"/>
              <a:gd name="T93" fmla="*/ 295 h 370"/>
              <a:gd name="T94" fmla="*/ 725 w 1012"/>
              <a:gd name="T95" fmla="*/ 300 h 370"/>
              <a:gd name="T96" fmla="*/ 737 w 1012"/>
              <a:gd name="T97" fmla="*/ 308 h 370"/>
              <a:gd name="T98" fmla="*/ 752 w 1012"/>
              <a:gd name="T99" fmla="*/ 314 h 370"/>
              <a:gd name="T100" fmla="*/ 765 w 1012"/>
              <a:gd name="T101" fmla="*/ 321 h 370"/>
              <a:gd name="T102" fmla="*/ 782 w 1012"/>
              <a:gd name="T103" fmla="*/ 327 h 370"/>
              <a:gd name="T104" fmla="*/ 822 w 1012"/>
              <a:gd name="T105" fmla="*/ 330 h 370"/>
              <a:gd name="T106" fmla="*/ 829 w 1012"/>
              <a:gd name="T107" fmla="*/ 337 h 370"/>
              <a:gd name="T108" fmla="*/ 841 w 1012"/>
              <a:gd name="T109" fmla="*/ 345 h 370"/>
              <a:gd name="T110" fmla="*/ 862 w 1012"/>
              <a:gd name="T111" fmla="*/ 352 h 370"/>
              <a:gd name="T112" fmla="*/ 873 w 1012"/>
              <a:gd name="T113" fmla="*/ 359 h 370"/>
              <a:gd name="T114" fmla="*/ 1012 w 1012"/>
              <a:gd name="T115" fmla="*/ 37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2" h="370">
                <a:moveTo>
                  <a:pt x="0" y="0"/>
                </a:moveTo>
                <a:cubicBezTo>
                  <a:pt x="8" y="0"/>
                  <a:pt x="8" y="0"/>
                  <a:pt x="8" y="0"/>
                </a:cubicBezTo>
                <a:cubicBezTo>
                  <a:pt x="8" y="3"/>
                  <a:pt x="8" y="3"/>
                  <a:pt x="8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6"/>
                  <a:pt x="23" y="6"/>
                  <a:pt x="23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9"/>
                  <a:pt x="28" y="9"/>
                  <a:pt x="28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12"/>
                  <a:pt x="34" y="12"/>
                  <a:pt x="3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6"/>
                  <a:pt x="48" y="16"/>
                  <a:pt x="48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20"/>
                  <a:pt x="84" y="20"/>
                  <a:pt x="84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2"/>
                  <a:pt x="92" y="22"/>
                  <a:pt x="92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55" y="34"/>
                  <a:pt x="155" y="34"/>
                  <a:pt x="155" y="34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3" y="36"/>
                  <a:pt x="163" y="36"/>
                  <a:pt x="163" y="36"/>
                </a:cubicBezTo>
                <a:cubicBezTo>
                  <a:pt x="169" y="36"/>
                  <a:pt x="169" y="36"/>
                  <a:pt x="169" y="36"/>
                </a:cubicBezTo>
                <a:cubicBezTo>
                  <a:pt x="169" y="39"/>
                  <a:pt x="169" y="39"/>
                  <a:pt x="169" y="39"/>
                </a:cubicBezTo>
                <a:cubicBezTo>
                  <a:pt x="175" y="39"/>
                  <a:pt x="175" y="39"/>
                  <a:pt x="175" y="39"/>
                </a:cubicBezTo>
                <a:cubicBezTo>
                  <a:pt x="175" y="41"/>
                  <a:pt x="175" y="41"/>
                  <a:pt x="175" y="41"/>
                </a:cubicBezTo>
                <a:cubicBezTo>
                  <a:pt x="180" y="41"/>
                  <a:pt x="180" y="41"/>
                  <a:pt x="180" y="41"/>
                </a:cubicBezTo>
                <a:cubicBezTo>
                  <a:pt x="180" y="44"/>
                  <a:pt x="180" y="44"/>
                  <a:pt x="180" y="44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84" y="48"/>
                  <a:pt x="184" y="48"/>
                  <a:pt x="184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51"/>
                  <a:pt x="192" y="51"/>
                  <a:pt x="192" y="51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1" y="55"/>
                  <a:pt x="201" y="55"/>
                  <a:pt x="201" y="55"/>
                </a:cubicBezTo>
                <a:cubicBezTo>
                  <a:pt x="208" y="55"/>
                  <a:pt x="208" y="55"/>
                  <a:pt x="208" y="55"/>
                </a:cubicBezTo>
                <a:cubicBezTo>
                  <a:pt x="208" y="57"/>
                  <a:pt x="208" y="57"/>
                  <a:pt x="208" y="57"/>
                </a:cubicBezTo>
                <a:cubicBezTo>
                  <a:pt x="217" y="57"/>
                  <a:pt x="217" y="57"/>
                  <a:pt x="217" y="57"/>
                </a:cubicBezTo>
                <a:cubicBezTo>
                  <a:pt x="217" y="60"/>
                  <a:pt x="217" y="60"/>
                  <a:pt x="217" y="60"/>
                </a:cubicBezTo>
                <a:cubicBezTo>
                  <a:pt x="227" y="60"/>
                  <a:pt x="227" y="60"/>
                  <a:pt x="227" y="60"/>
                </a:cubicBezTo>
                <a:cubicBezTo>
                  <a:pt x="227" y="62"/>
                  <a:pt x="227" y="62"/>
                  <a:pt x="227" y="62"/>
                </a:cubicBezTo>
                <a:cubicBezTo>
                  <a:pt x="230" y="62"/>
                  <a:pt x="230" y="62"/>
                  <a:pt x="230" y="62"/>
                </a:cubicBezTo>
                <a:cubicBezTo>
                  <a:pt x="230" y="66"/>
                  <a:pt x="230" y="66"/>
                  <a:pt x="230" y="66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70"/>
                  <a:pt x="233" y="70"/>
                  <a:pt x="233" y="70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37" y="74"/>
                  <a:pt x="237" y="74"/>
                  <a:pt x="237" y="74"/>
                </a:cubicBezTo>
                <a:cubicBezTo>
                  <a:pt x="243" y="74"/>
                  <a:pt x="243" y="74"/>
                  <a:pt x="243" y="74"/>
                </a:cubicBezTo>
                <a:cubicBezTo>
                  <a:pt x="243" y="76"/>
                  <a:pt x="243" y="76"/>
                  <a:pt x="243" y="76"/>
                </a:cubicBezTo>
                <a:cubicBezTo>
                  <a:pt x="251" y="76"/>
                  <a:pt x="251" y="76"/>
                  <a:pt x="251" y="76"/>
                </a:cubicBezTo>
                <a:cubicBezTo>
                  <a:pt x="251" y="81"/>
                  <a:pt x="251" y="81"/>
                  <a:pt x="251" y="81"/>
                </a:cubicBezTo>
                <a:cubicBezTo>
                  <a:pt x="254" y="81"/>
                  <a:pt x="254" y="81"/>
                  <a:pt x="254" y="81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58" y="84"/>
                  <a:pt x="258" y="84"/>
                  <a:pt x="258" y="84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62" y="87"/>
                  <a:pt x="262" y="87"/>
                  <a:pt x="262" y="87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7" y="92"/>
                  <a:pt x="267" y="92"/>
                  <a:pt x="267" y="92"/>
                </a:cubicBezTo>
                <a:cubicBezTo>
                  <a:pt x="273" y="92"/>
                  <a:pt x="273" y="92"/>
                  <a:pt x="273" y="92"/>
                </a:cubicBezTo>
                <a:cubicBezTo>
                  <a:pt x="273" y="97"/>
                  <a:pt x="273" y="97"/>
                  <a:pt x="273" y="97"/>
                </a:cubicBezTo>
                <a:cubicBezTo>
                  <a:pt x="277" y="97"/>
                  <a:pt x="277" y="97"/>
                  <a:pt x="277" y="97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82" y="102"/>
                  <a:pt x="282" y="102"/>
                  <a:pt x="282" y="102"/>
                </a:cubicBezTo>
                <a:cubicBezTo>
                  <a:pt x="282" y="104"/>
                  <a:pt x="282" y="104"/>
                  <a:pt x="282" y="104"/>
                </a:cubicBezTo>
                <a:cubicBezTo>
                  <a:pt x="286" y="104"/>
                  <a:pt x="286" y="104"/>
                  <a:pt x="286" y="104"/>
                </a:cubicBezTo>
                <a:cubicBezTo>
                  <a:pt x="286" y="108"/>
                  <a:pt x="286" y="108"/>
                  <a:pt x="286" y="108"/>
                </a:cubicBezTo>
                <a:cubicBezTo>
                  <a:pt x="290" y="108"/>
                  <a:pt x="290" y="108"/>
                  <a:pt x="290" y="108"/>
                </a:cubicBezTo>
                <a:cubicBezTo>
                  <a:pt x="290" y="111"/>
                  <a:pt x="290" y="111"/>
                  <a:pt x="290" y="111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01" y="113"/>
                  <a:pt x="301" y="113"/>
                  <a:pt x="301" y="113"/>
                </a:cubicBezTo>
                <a:cubicBezTo>
                  <a:pt x="306" y="113"/>
                  <a:pt x="306" y="113"/>
                  <a:pt x="306" y="113"/>
                </a:cubicBezTo>
                <a:cubicBezTo>
                  <a:pt x="306" y="116"/>
                  <a:pt x="306" y="116"/>
                  <a:pt x="306" y="116"/>
                </a:cubicBezTo>
                <a:cubicBezTo>
                  <a:pt x="317" y="116"/>
                  <a:pt x="317" y="116"/>
                  <a:pt x="317" y="116"/>
                </a:cubicBezTo>
                <a:cubicBezTo>
                  <a:pt x="317" y="121"/>
                  <a:pt x="317" y="121"/>
                  <a:pt x="317" y="121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20" y="125"/>
                  <a:pt x="320" y="125"/>
                  <a:pt x="320" y="125"/>
                </a:cubicBezTo>
                <a:cubicBezTo>
                  <a:pt x="323" y="125"/>
                  <a:pt x="323" y="125"/>
                  <a:pt x="323" y="125"/>
                </a:cubicBezTo>
                <a:cubicBezTo>
                  <a:pt x="323" y="127"/>
                  <a:pt x="323" y="127"/>
                  <a:pt x="323" y="127"/>
                </a:cubicBezTo>
                <a:cubicBezTo>
                  <a:pt x="328" y="127"/>
                  <a:pt x="328" y="127"/>
                  <a:pt x="328" y="127"/>
                </a:cubicBezTo>
                <a:cubicBezTo>
                  <a:pt x="328" y="131"/>
                  <a:pt x="328" y="131"/>
                  <a:pt x="328" y="131"/>
                </a:cubicBezTo>
                <a:cubicBezTo>
                  <a:pt x="332" y="131"/>
                  <a:pt x="332" y="131"/>
                  <a:pt x="332" y="131"/>
                </a:cubicBezTo>
                <a:cubicBezTo>
                  <a:pt x="332" y="133"/>
                  <a:pt x="332" y="133"/>
                  <a:pt x="332" y="133"/>
                </a:cubicBezTo>
                <a:cubicBezTo>
                  <a:pt x="339" y="133"/>
                  <a:pt x="339" y="133"/>
                  <a:pt x="339" y="133"/>
                </a:cubicBezTo>
                <a:cubicBezTo>
                  <a:pt x="339" y="137"/>
                  <a:pt x="339" y="137"/>
                  <a:pt x="339" y="137"/>
                </a:cubicBezTo>
                <a:cubicBezTo>
                  <a:pt x="341" y="137"/>
                  <a:pt x="341" y="137"/>
                  <a:pt x="341" y="137"/>
                </a:cubicBezTo>
                <a:cubicBezTo>
                  <a:pt x="341" y="140"/>
                  <a:pt x="341" y="140"/>
                  <a:pt x="341" y="140"/>
                </a:cubicBezTo>
                <a:cubicBezTo>
                  <a:pt x="345" y="140"/>
                  <a:pt x="345" y="140"/>
                  <a:pt x="345" y="140"/>
                </a:cubicBezTo>
                <a:cubicBezTo>
                  <a:pt x="345" y="143"/>
                  <a:pt x="345" y="143"/>
                  <a:pt x="345" y="143"/>
                </a:cubicBezTo>
                <a:cubicBezTo>
                  <a:pt x="353" y="143"/>
                  <a:pt x="353" y="143"/>
                  <a:pt x="353" y="143"/>
                </a:cubicBezTo>
                <a:cubicBezTo>
                  <a:pt x="353" y="146"/>
                  <a:pt x="353" y="146"/>
                  <a:pt x="353" y="146"/>
                </a:cubicBezTo>
                <a:cubicBezTo>
                  <a:pt x="359" y="146"/>
                  <a:pt x="359" y="146"/>
                  <a:pt x="359" y="146"/>
                </a:cubicBezTo>
                <a:cubicBezTo>
                  <a:pt x="359" y="149"/>
                  <a:pt x="359" y="149"/>
                  <a:pt x="359" y="149"/>
                </a:cubicBezTo>
                <a:cubicBezTo>
                  <a:pt x="363" y="149"/>
                  <a:pt x="363" y="149"/>
                  <a:pt x="363" y="149"/>
                </a:cubicBezTo>
                <a:cubicBezTo>
                  <a:pt x="363" y="152"/>
                  <a:pt x="363" y="152"/>
                  <a:pt x="363" y="152"/>
                </a:cubicBezTo>
                <a:cubicBezTo>
                  <a:pt x="371" y="152"/>
                  <a:pt x="371" y="152"/>
                  <a:pt x="371" y="152"/>
                </a:cubicBezTo>
                <a:cubicBezTo>
                  <a:pt x="374" y="156"/>
                  <a:pt x="374" y="156"/>
                  <a:pt x="374" y="156"/>
                </a:cubicBezTo>
                <a:cubicBezTo>
                  <a:pt x="378" y="156"/>
                  <a:pt x="378" y="156"/>
                  <a:pt x="378" y="156"/>
                </a:cubicBezTo>
                <a:cubicBezTo>
                  <a:pt x="378" y="158"/>
                  <a:pt x="378" y="158"/>
                  <a:pt x="378" y="158"/>
                </a:cubicBezTo>
                <a:cubicBezTo>
                  <a:pt x="384" y="158"/>
                  <a:pt x="384" y="158"/>
                  <a:pt x="384" y="158"/>
                </a:cubicBezTo>
                <a:cubicBezTo>
                  <a:pt x="390" y="158"/>
                  <a:pt x="390" y="158"/>
                  <a:pt x="390" y="158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96" y="163"/>
                  <a:pt x="396" y="163"/>
                  <a:pt x="396" y="163"/>
                </a:cubicBezTo>
                <a:cubicBezTo>
                  <a:pt x="396" y="167"/>
                  <a:pt x="396" y="167"/>
                  <a:pt x="396" y="167"/>
                </a:cubicBezTo>
                <a:cubicBezTo>
                  <a:pt x="405" y="167"/>
                  <a:pt x="405" y="167"/>
                  <a:pt x="405" y="167"/>
                </a:cubicBezTo>
                <a:cubicBezTo>
                  <a:pt x="405" y="170"/>
                  <a:pt x="405" y="170"/>
                  <a:pt x="405" y="170"/>
                </a:cubicBezTo>
                <a:cubicBezTo>
                  <a:pt x="409" y="170"/>
                  <a:pt x="409" y="170"/>
                  <a:pt x="409" y="170"/>
                </a:cubicBezTo>
                <a:cubicBezTo>
                  <a:pt x="409" y="172"/>
                  <a:pt x="409" y="172"/>
                  <a:pt x="409" y="172"/>
                </a:cubicBezTo>
                <a:cubicBezTo>
                  <a:pt x="416" y="172"/>
                  <a:pt x="416" y="172"/>
                  <a:pt x="416" y="172"/>
                </a:cubicBezTo>
                <a:cubicBezTo>
                  <a:pt x="416" y="175"/>
                  <a:pt x="416" y="175"/>
                  <a:pt x="416" y="175"/>
                </a:cubicBezTo>
                <a:cubicBezTo>
                  <a:pt x="420" y="175"/>
                  <a:pt x="420" y="175"/>
                  <a:pt x="420" y="175"/>
                </a:cubicBezTo>
                <a:cubicBezTo>
                  <a:pt x="420" y="179"/>
                  <a:pt x="420" y="179"/>
                  <a:pt x="420" y="179"/>
                </a:cubicBezTo>
                <a:cubicBezTo>
                  <a:pt x="429" y="179"/>
                  <a:pt x="429" y="179"/>
                  <a:pt x="429" y="179"/>
                </a:cubicBezTo>
                <a:cubicBezTo>
                  <a:pt x="429" y="182"/>
                  <a:pt x="429" y="182"/>
                  <a:pt x="429" y="182"/>
                </a:cubicBezTo>
                <a:cubicBezTo>
                  <a:pt x="434" y="182"/>
                  <a:pt x="434" y="182"/>
                  <a:pt x="434" y="182"/>
                </a:cubicBezTo>
                <a:cubicBezTo>
                  <a:pt x="434" y="184"/>
                  <a:pt x="434" y="184"/>
                  <a:pt x="434" y="184"/>
                </a:cubicBezTo>
                <a:cubicBezTo>
                  <a:pt x="438" y="184"/>
                  <a:pt x="438" y="184"/>
                  <a:pt x="438" y="184"/>
                </a:cubicBezTo>
                <a:cubicBezTo>
                  <a:pt x="438" y="188"/>
                  <a:pt x="438" y="188"/>
                  <a:pt x="438" y="188"/>
                </a:cubicBezTo>
                <a:cubicBezTo>
                  <a:pt x="442" y="188"/>
                  <a:pt x="442" y="188"/>
                  <a:pt x="442" y="188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7" y="193"/>
                  <a:pt x="447" y="193"/>
                  <a:pt x="447" y="193"/>
                </a:cubicBezTo>
                <a:cubicBezTo>
                  <a:pt x="464" y="193"/>
                  <a:pt x="464" y="193"/>
                  <a:pt x="464" y="193"/>
                </a:cubicBezTo>
                <a:cubicBezTo>
                  <a:pt x="464" y="196"/>
                  <a:pt x="464" y="196"/>
                  <a:pt x="464" y="196"/>
                </a:cubicBezTo>
                <a:cubicBezTo>
                  <a:pt x="469" y="196"/>
                  <a:pt x="469" y="196"/>
                  <a:pt x="469" y="196"/>
                </a:cubicBezTo>
                <a:cubicBezTo>
                  <a:pt x="469" y="202"/>
                  <a:pt x="469" y="202"/>
                  <a:pt x="469" y="202"/>
                </a:cubicBezTo>
                <a:cubicBezTo>
                  <a:pt x="473" y="202"/>
                  <a:pt x="473" y="202"/>
                  <a:pt x="473" y="202"/>
                </a:cubicBezTo>
                <a:cubicBezTo>
                  <a:pt x="473" y="205"/>
                  <a:pt x="473" y="205"/>
                  <a:pt x="473" y="205"/>
                </a:cubicBezTo>
                <a:cubicBezTo>
                  <a:pt x="481" y="205"/>
                  <a:pt x="481" y="205"/>
                  <a:pt x="481" y="205"/>
                </a:cubicBezTo>
                <a:cubicBezTo>
                  <a:pt x="481" y="209"/>
                  <a:pt x="481" y="209"/>
                  <a:pt x="481" y="209"/>
                </a:cubicBezTo>
                <a:cubicBezTo>
                  <a:pt x="494" y="209"/>
                  <a:pt x="494" y="209"/>
                  <a:pt x="494" y="209"/>
                </a:cubicBezTo>
                <a:cubicBezTo>
                  <a:pt x="494" y="211"/>
                  <a:pt x="494" y="211"/>
                  <a:pt x="494" y="211"/>
                </a:cubicBezTo>
                <a:cubicBezTo>
                  <a:pt x="500" y="211"/>
                  <a:pt x="500" y="211"/>
                  <a:pt x="500" y="211"/>
                </a:cubicBezTo>
                <a:cubicBezTo>
                  <a:pt x="500" y="214"/>
                  <a:pt x="500" y="214"/>
                  <a:pt x="500" y="214"/>
                </a:cubicBezTo>
                <a:cubicBezTo>
                  <a:pt x="515" y="214"/>
                  <a:pt x="515" y="214"/>
                  <a:pt x="515" y="214"/>
                </a:cubicBezTo>
                <a:cubicBezTo>
                  <a:pt x="515" y="219"/>
                  <a:pt x="515" y="219"/>
                  <a:pt x="515" y="219"/>
                </a:cubicBezTo>
                <a:cubicBezTo>
                  <a:pt x="522" y="219"/>
                  <a:pt x="522" y="219"/>
                  <a:pt x="522" y="219"/>
                </a:cubicBezTo>
                <a:cubicBezTo>
                  <a:pt x="526" y="219"/>
                  <a:pt x="526" y="219"/>
                  <a:pt x="526" y="219"/>
                </a:cubicBezTo>
                <a:cubicBezTo>
                  <a:pt x="526" y="222"/>
                  <a:pt x="526" y="222"/>
                  <a:pt x="526" y="222"/>
                </a:cubicBezTo>
                <a:cubicBezTo>
                  <a:pt x="529" y="222"/>
                  <a:pt x="529" y="222"/>
                  <a:pt x="529" y="222"/>
                </a:cubicBezTo>
                <a:cubicBezTo>
                  <a:pt x="529" y="227"/>
                  <a:pt x="529" y="227"/>
                  <a:pt x="529" y="227"/>
                </a:cubicBezTo>
                <a:cubicBezTo>
                  <a:pt x="534" y="227"/>
                  <a:pt x="534" y="227"/>
                  <a:pt x="534" y="227"/>
                </a:cubicBezTo>
                <a:cubicBezTo>
                  <a:pt x="534" y="229"/>
                  <a:pt x="534" y="229"/>
                  <a:pt x="534" y="229"/>
                </a:cubicBezTo>
                <a:cubicBezTo>
                  <a:pt x="540" y="229"/>
                  <a:pt x="540" y="229"/>
                  <a:pt x="540" y="229"/>
                </a:cubicBezTo>
                <a:cubicBezTo>
                  <a:pt x="540" y="233"/>
                  <a:pt x="540" y="233"/>
                  <a:pt x="540" y="233"/>
                </a:cubicBezTo>
                <a:cubicBezTo>
                  <a:pt x="546" y="233"/>
                  <a:pt x="546" y="233"/>
                  <a:pt x="546" y="233"/>
                </a:cubicBezTo>
                <a:cubicBezTo>
                  <a:pt x="546" y="237"/>
                  <a:pt x="546" y="237"/>
                  <a:pt x="546" y="237"/>
                </a:cubicBezTo>
                <a:cubicBezTo>
                  <a:pt x="552" y="237"/>
                  <a:pt x="552" y="237"/>
                  <a:pt x="552" y="237"/>
                </a:cubicBezTo>
                <a:cubicBezTo>
                  <a:pt x="563" y="237"/>
                  <a:pt x="563" y="237"/>
                  <a:pt x="563" y="237"/>
                </a:cubicBezTo>
                <a:cubicBezTo>
                  <a:pt x="563" y="242"/>
                  <a:pt x="563" y="242"/>
                  <a:pt x="563" y="242"/>
                </a:cubicBezTo>
                <a:cubicBezTo>
                  <a:pt x="567" y="242"/>
                  <a:pt x="567" y="242"/>
                  <a:pt x="567" y="242"/>
                </a:cubicBezTo>
                <a:cubicBezTo>
                  <a:pt x="567" y="246"/>
                  <a:pt x="567" y="246"/>
                  <a:pt x="567" y="246"/>
                </a:cubicBezTo>
                <a:cubicBezTo>
                  <a:pt x="574" y="246"/>
                  <a:pt x="574" y="246"/>
                  <a:pt x="574" y="246"/>
                </a:cubicBezTo>
                <a:cubicBezTo>
                  <a:pt x="574" y="250"/>
                  <a:pt x="574" y="250"/>
                  <a:pt x="574" y="250"/>
                </a:cubicBezTo>
                <a:cubicBezTo>
                  <a:pt x="580" y="250"/>
                  <a:pt x="580" y="250"/>
                  <a:pt x="580" y="250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87" y="255"/>
                  <a:pt x="587" y="255"/>
                  <a:pt x="587" y="255"/>
                </a:cubicBezTo>
                <a:cubicBezTo>
                  <a:pt x="587" y="257"/>
                  <a:pt x="587" y="257"/>
                  <a:pt x="587" y="257"/>
                </a:cubicBezTo>
                <a:cubicBezTo>
                  <a:pt x="592" y="257"/>
                  <a:pt x="592" y="257"/>
                  <a:pt x="592" y="257"/>
                </a:cubicBezTo>
                <a:cubicBezTo>
                  <a:pt x="592" y="260"/>
                  <a:pt x="592" y="260"/>
                  <a:pt x="592" y="260"/>
                </a:cubicBezTo>
                <a:cubicBezTo>
                  <a:pt x="605" y="260"/>
                  <a:pt x="605" y="260"/>
                  <a:pt x="605" y="260"/>
                </a:cubicBezTo>
                <a:cubicBezTo>
                  <a:pt x="605" y="262"/>
                  <a:pt x="605" y="262"/>
                  <a:pt x="605" y="262"/>
                </a:cubicBezTo>
                <a:cubicBezTo>
                  <a:pt x="621" y="262"/>
                  <a:pt x="621" y="262"/>
                  <a:pt x="621" y="262"/>
                </a:cubicBezTo>
                <a:cubicBezTo>
                  <a:pt x="621" y="265"/>
                  <a:pt x="621" y="265"/>
                  <a:pt x="621" y="265"/>
                </a:cubicBezTo>
                <a:cubicBezTo>
                  <a:pt x="629" y="265"/>
                  <a:pt x="629" y="265"/>
                  <a:pt x="629" y="265"/>
                </a:cubicBezTo>
                <a:cubicBezTo>
                  <a:pt x="629" y="269"/>
                  <a:pt x="629" y="269"/>
                  <a:pt x="629" y="269"/>
                </a:cubicBezTo>
                <a:cubicBezTo>
                  <a:pt x="632" y="269"/>
                  <a:pt x="632" y="269"/>
                  <a:pt x="632" y="269"/>
                </a:cubicBezTo>
                <a:cubicBezTo>
                  <a:pt x="632" y="272"/>
                  <a:pt x="632" y="272"/>
                  <a:pt x="632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41" y="275"/>
                  <a:pt x="641" y="275"/>
                  <a:pt x="641" y="275"/>
                </a:cubicBezTo>
                <a:cubicBezTo>
                  <a:pt x="641" y="279"/>
                  <a:pt x="641" y="279"/>
                  <a:pt x="641" y="279"/>
                </a:cubicBezTo>
                <a:cubicBezTo>
                  <a:pt x="652" y="279"/>
                  <a:pt x="652" y="279"/>
                  <a:pt x="652" y="279"/>
                </a:cubicBezTo>
                <a:cubicBezTo>
                  <a:pt x="652" y="283"/>
                  <a:pt x="652" y="283"/>
                  <a:pt x="652" y="283"/>
                </a:cubicBezTo>
                <a:cubicBezTo>
                  <a:pt x="659" y="283"/>
                  <a:pt x="659" y="283"/>
                  <a:pt x="659" y="283"/>
                </a:cubicBezTo>
                <a:cubicBezTo>
                  <a:pt x="659" y="285"/>
                  <a:pt x="659" y="285"/>
                  <a:pt x="659" y="285"/>
                </a:cubicBezTo>
                <a:cubicBezTo>
                  <a:pt x="667" y="285"/>
                  <a:pt x="667" y="285"/>
                  <a:pt x="667" y="285"/>
                </a:cubicBezTo>
                <a:cubicBezTo>
                  <a:pt x="667" y="288"/>
                  <a:pt x="667" y="288"/>
                  <a:pt x="667" y="288"/>
                </a:cubicBezTo>
                <a:cubicBezTo>
                  <a:pt x="671" y="288"/>
                  <a:pt x="671" y="288"/>
                  <a:pt x="671" y="288"/>
                </a:cubicBezTo>
                <a:cubicBezTo>
                  <a:pt x="671" y="292"/>
                  <a:pt x="671" y="292"/>
                  <a:pt x="671" y="292"/>
                </a:cubicBezTo>
                <a:cubicBezTo>
                  <a:pt x="685" y="292"/>
                  <a:pt x="685" y="292"/>
                  <a:pt x="685" y="292"/>
                </a:cubicBezTo>
                <a:cubicBezTo>
                  <a:pt x="685" y="295"/>
                  <a:pt x="685" y="295"/>
                  <a:pt x="685" y="295"/>
                </a:cubicBezTo>
                <a:cubicBezTo>
                  <a:pt x="696" y="295"/>
                  <a:pt x="696" y="295"/>
                  <a:pt x="696" y="295"/>
                </a:cubicBezTo>
                <a:cubicBezTo>
                  <a:pt x="706" y="295"/>
                  <a:pt x="706" y="295"/>
                  <a:pt x="706" y="295"/>
                </a:cubicBezTo>
                <a:cubicBezTo>
                  <a:pt x="706" y="300"/>
                  <a:pt x="706" y="300"/>
                  <a:pt x="706" y="300"/>
                </a:cubicBezTo>
                <a:cubicBezTo>
                  <a:pt x="709" y="300"/>
                  <a:pt x="709" y="300"/>
                  <a:pt x="709" y="300"/>
                </a:cubicBezTo>
                <a:cubicBezTo>
                  <a:pt x="725" y="300"/>
                  <a:pt x="725" y="300"/>
                  <a:pt x="725" y="300"/>
                </a:cubicBezTo>
                <a:cubicBezTo>
                  <a:pt x="725" y="304"/>
                  <a:pt x="725" y="304"/>
                  <a:pt x="725" y="304"/>
                </a:cubicBezTo>
                <a:cubicBezTo>
                  <a:pt x="731" y="304"/>
                  <a:pt x="731" y="304"/>
                  <a:pt x="731" y="304"/>
                </a:cubicBezTo>
                <a:cubicBezTo>
                  <a:pt x="731" y="308"/>
                  <a:pt x="731" y="308"/>
                  <a:pt x="731" y="308"/>
                </a:cubicBezTo>
                <a:cubicBezTo>
                  <a:pt x="737" y="308"/>
                  <a:pt x="737" y="308"/>
                  <a:pt x="737" y="308"/>
                </a:cubicBezTo>
                <a:cubicBezTo>
                  <a:pt x="737" y="312"/>
                  <a:pt x="737" y="312"/>
                  <a:pt x="737" y="312"/>
                </a:cubicBezTo>
                <a:cubicBezTo>
                  <a:pt x="749" y="312"/>
                  <a:pt x="749" y="312"/>
                  <a:pt x="749" y="312"/>
                </a:cubicBezTo>
                <a:cubicBezTo>
                  <a:pt x="752" y="312"/>
                  <a:pt x="752" y="312"/>
                  <a:pt x="752" y="312"/>
                </a:cubicBezTo>
                <a:cubicBezTo>
                  <a:pt x="752" y="314"/>
                  <a:pt x="752" y="314"/>
                  <a:pt x="752" y="314"/>
                </a:cubicBezTo>
                <a:cubicBezTo>
                  <a:pt x="757" y="314"/>
                  <a:pt x="757" y="314"/>
                  <a:pt x="757" y="314"/>
                </a:cubicBezTo>
                <a:cubicBezTo>
                  <a:pt x="757" y="317"/>
                  <a:pt x="757" y="317"/>
                  <a:pt x="757" y="317"/>
                </a:cubicBezTo>
                <a:cubicBezTo>
                  <a:pt x="765" y="317"/>
                  <a:pt x="765" y="317"/>
                  <a:pt x="765" y="317"/>
                </a:cubicBezTo>
                <a:cubicBezTo>
                  <a:pt x="765" y="321"/>
                  <a:pt x="765" y="321"/>
                  <a:pt x="765" y="321"/>
                </a:cubicBezTo>
                <a:cubicBezTo>
                  <a:pt x="775" y="321"/>
                  <a:pt x="775" y="321"/>
                  <a:pt x="775" y="321"/>
                </a:cubicBezTo>
                <a:cubicBezTo>
                  <a:pt x="775" y="323"/>
                  <a:pt x="775" y="323"/>
                  <a:pt x="775" y="323"/>
                </a:cubicBezTo>
                <a:cubicBezTo>
                  <a:pt x="782" y="323"/>
                  <a:pt x="782" y="323"/>
                  <a:pt x="782" y="323"/>
                </a:cubicBezTo>
                <a:cubicBezTo>
                  <a:pt x="782" y="327"/>
                  <a:pt x="782" y="327"/>
                  <a:pt x="782" y="327"/>
                </a:cubicBezTo>
                <a:cubicBezTo>
                  <a:pt x="798" y="327"/>
                  <a:pt x="798" y="327"/>
                  <a:pt x="798" y="327"/>
                </a:cubicBezTo>
                <a:cubicBezTo>
                  <a:pt x="808" y="327"/>
                  <a:pt x="808" y="327"/>
                  <a:pt x="808" y="327"/>
                </a:cubicBezTo>
                <a:cubicBezTo>
                  <a:pt x="808" y="330"/>
                  <a:pt x="808" y="330"/>
                  <a:pt x="808" y="330"/>
                </a:cubicBezTo>
                <a:cubicBezTo>
                  <a:pt x="822" y="330"/>
                  <a:pt x="822" y="330"/>
                  <a:pt x="822" y="330"/>
                </a:cubicBezTo>
                <a:cubicBezTo>
                  <a:pt x="822" y="330"/>
                  <a:pt x="820" y="334"/>
                  <a:pt x="822" y="334"/>
                </a:cubicBezTo>
                <a:cubicBezTo>
                  <a:pt x="823" y="334"/>
                  <a:pt x="826" y="334"/>
                  <a:pt x="826" y="334"/>
                </a:cubicBezTo>
                <a:cubicBezTo>
                  <a:pt x="826" y="337"/>
                  <a:pt x="826" y="337"/>
                  <a:pt x="826" y="337"/>
                </a:cubicBezTo>
                <a:cubicBezTo>
                  <a:pt x="829" y="337"/>
                  <a:pt x="829" y="337"/>
                  <a:pt x="829" y="337"/>
                </a:cubicBezTo>
                <a:cubicBezTo>
                  <a:pt x="829" y="343"/>
                  <a:pt x="829" y="343"/>
                  <a:pt x="829" y="343"/>
                </a:cubicBezTo>
                <a:cubicBezTo>
                  <a:pt x="836" y="343"/>
                  <a:pt x="836" y="343"/>
                  <a:pt x="836" y="343"/>
                </a:cubicBezTo>
                <a:cubicBezTo>
                  <a:pt x="836" y="345"/>
                  <a:pt x="836" y="345"/>
                  <a:pt x="836" y="345"/>
                </a:cubicBezTo>
                <a:cubicBezTo>
                  <a:pt x="841" y="345"/>
                  <a:pt x="841" y="345"/>
                  <a:pt x="841" y="345"/>
                </a:cubicBezTo>
                <a:cubicBezTo>
                  <a:pt x="841" y="350"/>
                  <a:pt x="841" y="350"/>
                  <a:pt x="841" y="350"/>
                </a:cubicBezTo>
                <a:cubicBezTo>
                  <a:pt x="856" y="350"/>
                  <a:pt x="856" y="350"/>
                  <a:pt x="856" y="350"/>
                </a:cubicBezTo>
                <a:cubicBezTo>
                  <a:pt x="856" y="352"/>
                  <a:pt x="856" y="352"/>
                  <a:pt x="856" y="352"/>
                </a:cubicBezTo>
                <a:cubicBezTo>
                  <a:pt x="862" y="352"/>
                  <a:pt x="862" y="352"/>
                  <a:pt x="862" y="352"/>
                </a:cubicBezTo>
                <a:cubicBezTo>
                  <a:pt x="862" y="355"/>
                  <a:pt x="862" y="355"/>
                  <a:pt x="862" y="355"/>
                </a:cubicBezTo>
                <a:cubicBezTo>
                  <a:pt x="867" y="355"/>
                  <a:pt x="867" y="355"/>
                  <a:pt x="867" y="355"/>
                </a:cubicBezTo>
                <a:cubicBezTo>
                  <a:pt x="867" y="359"/>
                  <a:pt x="867" y="359"/>
                  <a:pt x="867" y="359"/>
                </a:cubicBezTo>
                <a:cubicBezTo>
                  <a:pt x="873" y="359"/>
                  <a:pt x="873" y="359"/>
                  <a:pt x="873" y="359"/>
                </a:cubicBezTo>
                <a:cubicBezTo>
                  <a:pt x="873" y="365"/>
                  <a:pt x="873" y="365"/>
                  <a:pt x="873" y="365"/>
                </a:cubicBezTo>
                <a:cubicBezTo>
                  <a:pt x="889" y="365"/>
                  <a:pt x="889" y="365"/>
                  <a:pt x="889" y="365"/>
                </a:cubicBezTo>
                <a:cubicBezTo>
                  <a:pt x="889" y="370"/>
                  <a:pt x="889" y="370"/>
                  <a:pt x="889" y="370"/>
                </a:cubicBezTo>
                <a:cubicBezTo>
                  <a:pt x="1012" y="370"/>
                  <a:pt x="1012" y="370"/>
                  <a:pt x="1012" y="370"/>
                </a:cubicBezTo>
              </a:path>
            </a:pathLst>
          </a:custGeom>
          <a:noFill/>
          <a:ln w="28575" cap="flat">
            <a:solidFill>
              <a:srgbClr val="01587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CB9ED0A-DC9F-E849-D504-917C232E653C}"/>
              </a:ext>
            </a:extLst>
          </p:cNvPr>
          <p:cNvGrpSpPr/>
          <p:nvPr/>
        </p:nvGrpSpPr>
        <p:grpSpPr>
          <a:xfrm>
            <a:off x="4310250" y="2530879"/>
            <a:ext cx="3662999" cy="2819503"/>
            <a:chOff x="441671" y="2550927"/>
            <a:chExt cx="3662999" cy="2819503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44FE44BB-A4B0-61F8-D70A-C49831B8C64D}"/>
                </a:ext>
              </a:extLst>
            </p:cNvPr>
            <p:cNvSpPr txBox="1"/>
            <p:nvPr/>
          </p:nvSpPr>
          <p:spPr bwMode="auto">
            <a:xfrm>
              <a:off x="852009" y="5031876"/>
              <a:ext cx="32526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Mo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6B0423A9-B412-7473-1EBA-8BC740F567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3642" y="2661557"/>
              <a:ext cx="0" cy="2170695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3BEA75D0-1D8D-9D96-F27C-767EC5BC17BD}"/>
                </a:ext>
              </a:extLst>
            </p:cNvPr>
            <p:cNvCxnSpPr/>
            <p:nvPr/>
          </p:nvCxnSpPr>
          <p:spPr bwMode="auto">
            <a:xfrm>
              <a:off x="775265" y="266808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FAEE4700-8D30-63AC-DCF7-27CB084F0D80}"/>
                </a:ext>
              </a:extLst>
            </p:cNvPr>
            <p:cNvCxnSpPr/>
            <p:nvPr/>
          </p:nvCxnSpPr>
          <p:spPr bwMode="auto">
            <a:xfrm>
              <a:off x="775265" y="3095898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19C57649-814D-C923-7ACF-410284CBBA76}"/>
                </a:ext>
              </a:extLst>
            </p:cNvPr>
            <p:cNvCxnSpPr/>
            <p:nvPr/>
          </p:nvCxnSpPr>
          <p:spPr bwMode="auto">
            <a:xfrm>
              <a:off x="775265" y="3533504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58E2E774-7A2B-0132-BABC-BA3A30FED09D}"/>
                </a:ext>
              </a:extLst>
            </p:cNvPr>
            <p:cNvCxnSpPr/>
            <p:nvPr/>
          </p:nvCxnSpPr>
          <p:spPr bwMode="auto">
            <a:xfrm>
              <a:off x="775265" y="3961313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F2AEE592-E56B-7DDD-35D9-0D25A2F6C895}"/>
                </a:ext>
              </a:extLst>
            </p:cNvPr>
            <p:cNvCxnSpPr/>
            <p:nvPr/>
          </p:nvCxnSpPr>
          <p:spPr bwMode="auto">
            <a:xfrm>
              <a:off x="775265" y="439891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4D695131-568D-9235-613E-41B092AE0285}"/>
                </a:ext>
              </a:extLst>
            </p:cNvPr>
            <p:cNvCxnSpPr/>
            <p:nvPr/>
          </p:nvCxnSpPr>
          <p:spPr bwMode="auto">
            <a:xfrm>
              <a:off x="775265" y="4826728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3FF6B97D-6D66-9E82-A849-5E6C08A6AE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3845" y="4826728"/>
              <a:ext cx="298609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F67F134D-FC82-A26A-A7E1-6F6677F5A4DD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11188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EC86281F-D0B3-B8A3-63AE-BDC572581B04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101837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C2CEFB19-5EF8-7657-08C4-7A6075EFFCB9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408815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17DED781-DD97-7227-19A6-C3FDD6E30FA6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696199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CA91F4B7-0DB4-E8A0-D3E3-31D8C621F3C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993380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24B695A2-8B99-353F-E1D5-12CB0CF5331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290561" y="4867549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EC7490C5-AB14-7F8D-0F3B-E7167E2FA8F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591008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23C4D8C4-E0CC-ABC3-FCCC-C779336E0A2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884923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D68C3DFB-1869-CBC0-9D4F-1C7BC7872D76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182104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EEC1941C-3194-5A5C-05BB-153EA793A3CC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476020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BC5E2CD-B959-8961-B436-FD918B10C33F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769935" y="4867550"/>
              <a:ext cx="81643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C84B3892-C807-9D62-E5D5-66B69F334D07}"/>
                </a:ext>
              </a:extLst>
            </p:cNvPr>
            <p:cNvSpPr txBox="1"/>
            <p:nvPr/>
          </p:nvSpPr>
          <p:spPr bwMode="auto">
            <a:xfrm>
              <a:off x="441671" y="2550927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27301E01-4EE8-C10B-2CE6-037335080305}"/>
                </a:ext>
              </a:extLst>
            </p:cNvPr>
            <p:cNvSpPr txBox="1"/>
            <p:nvPr/>
          </p:nvSpPr>
          <p:spPr bwMode="auto">
            <a:xfrm>
              <a:off x="441671" y="2985267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960F5A45-911D-12DE-5DEB-AF2EDB616C5B}"/>
                </a:ext>
              </a:extLst>
            </p:cNvPr>
            <p:cNvSpPr txBox="1"/>
            <p:nvPr/>
          </p:nvSpPr>
          <p:spPr bwMode="auto">
            <a:xfrm>
              <a:off x="441671" y="3426139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616A4011-83A5-5BF6-F866-DEEAC1253952}"/>
                </a:ext>
              </a:extLst>
            </p:cNvPr>
            <p:cNvSpPr txBox="1"/>
            <p:nvPr/>
          </p:nvSpPr>
          <p:spPr bwMode="auto">
            <a:xfrm>
              <a:off x="441671" y="3853948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FECB936C-3A65-CAD7-C6C8-8481C332DBBA}"/>
                </a:ext>
              </a:extLst>
            </p:cNvPr>
            <p:cNvSpPr txBox="1"/>
            <p:nvPr/>
          </p:nvSpPr>
          <p:spPr bwMode="auto">
            <a:xfrm>
              <a:off x="441671" y="4285022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86DE1937-3163-4196-9005-F0DE5AB40CED}"/>
                </a:ext>
              </a:extLst>
            </p:cNvPr>
            <p:cNvSpPr txBox="1"/>
            <p:nvPr/>
          </p:nvSpPr>
          <p:spPr bwMode="auto">
            <a:xfrm>
              <a:off x="441671" y="4716096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A5E0605C-F511-DF8B-0FB8-3171C0AA3DF0}"/>
                </a:ext>
              </a:extLst>
            </p:cNvPr>
            <p:cNvSpPr txBox="1"/>
            <p:nvPr/>
          </p:nvSpPr>
          <p:spPr bwMode="auto">
            <a:xfrm>
              <a:off x="688723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FFCB8613-34F1-8F82-8DE7-6556638A3EE0}"/>
                </a:ext>
              </a:extLst>
            </p:cNvPr>
            <p:cNvSpPr txBox="1"/>
            <p:nvPr/>
          </p:nvSpPr>
          <p:spPr bwMode="auto">
            <a:xfrm>
              <a:off x="989168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854161CC-7619-9249-26D2-1325BC7E91D0}"/>
                </a:ext>
              </a:extLst>
            </p:cNvPr>
            <p:cNvSpPr txBox="1"/>
            <p:nvPr/>
          </p:nvSpPr>
          <p:spPr bwMode="auto">
            <a:xfrm>
              <a:off x="1292879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D99C41FC-6AF9-8889-1827-325AE311F4C2}"/>
                </a:ext>
              </a:extLst>
            </p:cNvPr>
            <p:cNvSpPr txBox="1"/>
            <p:nvPr/>
          </p:nvSpPr>
          <p:spPr bwMode="auto">
            <a:xfrm>
              <a:off x="1576996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794C2643-1FE7-25D8-271E-2DBB52C0CB61}"/>
                </a:ext>
              </a:extLst>
            </p:cNvPr>
            <p:cNvSpPr txBox="1"/>
            <p:nvPr/>
          </p:nvSpPr>
          <p:spPr bwMode="auto">
            <a:xfrm>
              <a:off x="1870911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2099680F-CF38-C819-11C6-E1540BA97573}"/>
                </a:ext>
              </a:extLst>
            </p:cNvPr>
            <p:cNvSpPr txBox="1"/>
            <p:nvPr/>
          </p:nvSpPr>
          <p:spPr bwMode="auto">
            <a:xfrm>
              <a:off x="2164825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489C893D-70B2-F8C5-A823-E30CD21FB612}"/>
                </a:ext>
              </a:extLst>
            </p:cNvPr>
            <p:cNvSpPr txBox="1"/>
            <p:nvPr/>
          </p:nvSpPr>
          <p:spPr bwMode="auto">
            <a:xfrm>
              <a:off x="2462005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67DBE76A-42ED-0733-AAC6-A9CE0429D6BC}"/>
                </a:ext>
              </a:extLst>
            </p:cNvPr>
            <p:cNvSpPr txBox="1"/>
            <p:nvPr/>
          </p:nvSpPr>
          <p:spPr bwMode="auto">
            <a:xfrm>
              <a:off x="2762450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8DC94903-31A2-F7B5-711F-4441C6C9357A}"/>
                </a:ext>
              </a:extLst>
            </p:cNvPr>
            <p:cNvSpPr txBox="1"/>
            <p:nvPr/>
          </p:nvSpPr>
          <p:spPr bwMode="auto">
            <a:xfrm>
              <a:off x="3059630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48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1DEE0678-A43B-AB09-6F7B-617EE9858DEB}"/>
                </a:ext>
              </a:extLst>
            </p:cNvPr>
            <p:cNvSpPr txBox="1"/>
            <p:nvPr/>
          </p:nvSpPr>
          <p:spPr bwMode="auto">
            <a:xfrm>
              <a:off x="3356810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7DFD8887-8C58-AC30-9D61-1189F9C980C0}"/>
                </a:ext>
              </a:extLst>
            </p:cNvPr>
            <p:cNvSpPr txBox="1"/>
            <p:nvPr/>
          </p:nvSpPr>
          <p:spPr bwMode="auto">
            <a:xfrm>
              <a:off x="3657256" y="4880020"/>
              <a:ext cx="3200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" name="Group 210">
            <a:extLst>
              <a:ext uri="{FF2B5EF4-FFF2-40B4-BE49-F238E27FC236}">
                <a16:creationId xmlns:a16="http://schemas.microsoft.com/office/drawing/2014/main" xmlns="" id="{7C54BB48-ED32-5CA8-D9BC-8CF4DAF17A1D}"/>
              </a:ext>
            </a:extLst>
          </p:cNvPr>
          <p:cNvGrpSpPr>
            <a:grpSpLocks/>
          </p:cNvGrpSpPr>
          <p:nvPr/>
        </p:nvGrpSpPr>
        <p:grpSpPr bwMode="auto">
          <a:xfrm>
            <a:off x="4749080" y="2610440"/>
            <a:ext cx="2997200" cy="863600"/>
            <a:chOff x="2996" y="1657"/>
            <a:chExt cx="1888" cy="544"/>
          </a:xfrm>
        </p:grpSpPr>
        <p:sp>
          <p:nvSpPr>
            <p:cNvPr id="133" name="Line 10">
              <a:extLst>
                <a:ext uri="{FF2B5EF4-FFF2-40B4-BE49-F238E27FC236}">
                  <a16:creationId xmlns:a16="http://schemas.microsoft.com/office/drawing/2014/main" xmlns="" id="{456F3096-34CA-0E1B-4006-EF6EA5DF8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657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Line 11">
              <a:extLst>
                <a:ext uri="{FF2B5EF4-FFF2-40B4-BE49-F238E27FC236}">
                  <a16:creationId xmlns:a16="http://schemas.microsoft.com/office/drawing/2014/main" xmlns="" id="{A916D05F-81F1-89C2-8DA5-A8ED5DA74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6" y="1679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Line 12">
              <a:extLst>
                <a:ext uri="{FF2B5EF4-FFF2-40B4-BE49-F238E27FC236}">
                  <a16:creationId xmlns:a16="http://schemas.microsoft.com/office/drawing/2014/main" xmlns="" id="{A32C41B1-1509-192D-5340-765790382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1657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Line 13">
              <a:extLst>
                <a:ext uri="{FF2B5EF4-FFF2-40B4-BE49-F238E27FC236}">
                  <a16:creationId xmlns:a16="http://schemas.microsoft.com/office/drawing/2014/main" xmlns="" id="{86F622EB-ABAB-3FBF-CCAF-8E83A425B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6" y="1679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Line 14">
              <a:extLst>
                <a:ext uri="{FF2B5EF4-FFF2-40B4-BE49-F238E27FC236}">
                  <a16:creationId xmlns:a16="http://schemas.microsoft.com/office/drawing/2014/main" xmlns="" id="{C0CACB10-419C-83F4-41C7-E6DA76C70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1" y="1671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Line 15">
              <a:extLst>
                <a:ext uri="{FF2B5EF4-FFF2-40B4-BE49-F238E27FC236}">
                  <a16:creationId xmlns:a16="http://schemas.microsoft.com/office/drawing/2014/main" xmlns="" id="{D5DE4BDB-B64C-D91D-4AFE-941145525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9" y="1693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Line 16">
              <a:extLst>
                <a:ext uri="{FF2B5EF4-FFF2-40B4-BE49-F238E27FC236}">
                  <a16:creationId xmlns:a16="http://schemas.microsoft.com/office/drawing/2014/main" xmlns="" id="{FFA637B7-B830-7C7B-6737-3AE10434C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1" y="1671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Line 17">
              <a:extLst>
                <a:ext uri="{FF2B5EF4-FFF2-40B4-BE49-F238E27FC236}">
                  <a16:creationId xmlns:a16="http://schemas.microsoft.com/office/drawing/2014/main" xmlns="" id="{8B020E11-19CF-2F20-F413-B59414F68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1" y="1693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Line 18">
              <a:extLst>
                <a:ext uri="{FF2B5EF4-FFF2-40B4-BE49-F238E27FC236}">
                  <a16:creationId xmlns:a16="http://schemas.microsoft.com/office/drawing/2014/main" xmlns="" id="{C50B3E52-6D5D-B310-3A98-F7B67F038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679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Line 19">
              <a:extLst>
                <a:ext uri="{FF2B5EF4-FFF2-40B4-BE49-F238E27FC236}">
                  <a16:creationId xmlns:a16="http://schemas.microsoft.com/office/drawing/2014/main" xmlns="" id="{8861E144-30FD-4EDC-B80F-844CAE282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1701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Line 20">
              <a:extLst>
                <a:ext uri="{FF2B5EF4-FFF2-40B4-BE49-F238E27FC236}">
                  <a16:creationId xmlns:a16="http://schemas.microsoft.com/office/drawing/2014/main" xmlns="" id="{55B1BECB-D3AE-F5DD-5C8E-6AC70E6E4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2" y="1693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Line 21">
              <a:extLst>
                <a:ext uri="{FF2B5EF4-FFF2-40B4-BE49-F238E27FC236}">
                  <a16:creationId xmlns:a16="http://schemas.microsoft.com/office/drawing/2014/main" xmlns="" id="{95D113A3-C881-98FA-4A88-A32F549CF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" y="1715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Line 22">
              <a:extLst>
                <a:ext uri="{FF2B5EF4-FFF2-40B4-BE49-F238E27FC236}">
                  <a16:creationId xmlns:a16="http://schemas.microsoft.com/office/drawing/2014/main" xmlns="" id="{A8DCC35C-D28F-A568-D38F-AB1A78C26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1693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Line 23">
              <a:extLst>
                <a:ext uri="{FF2B5EF4-FFF2-40B4-BE49-F238E27FC236}">
                  <a16:creationId xmlns:a16="http://schemas.microsoft.com/office/drawing/2014/main" xmlns="" id="{EFFDCDF8-F03A-EA70-F7F5-22F7F7E0A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" y="1715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Line 24">
              <a:extLst>
                <a:ext uri="{FF2B5EF4-FFF2-40B4-BE49-F238E27FC236}">
                  <a16:creationId xmlns:a16="http://schemas.microsoft.com/office/drawing/2014/main" xmlns="" id="{FD352A99-A3C5-1A05-C70B-4F0C9CAA5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" y="1701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Line 25">
              <a:extLst>
                <a:ext uri="{FF2B5EF4-FFF2-40B4-BE49-F238E27FC236}">
                  <a16:creationId xmlns:a16="http://schemas.microsoft.com/office/drawing/2014/main" xmlns="" id="{B7146371-2FB9-BDDC-D783-C2118927AA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1" y="1723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Line 26">
              <a:extLst>
                <a:ext uri="{FF2B5EF4-FFF2-40B4-BE49-F238E27FC236}">
                  <a16:creationId xmlns:a16="http://schemas.microsoft.com/office/drawing/2014/main" xmlns="" id="{7B3D0713-513C-A667-6763-E8EACB550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7" y="1715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Line 27">
              <a:extLst>
                <a:ext uri="{FF2B5EF4-FFF2-40B4-BE49-F238E27FC236}">
                  <a16:creationId xmlns:a16="http://schemas.microsoft.com/office/drawing/2014/main" xmlns="" id="{7C320B10-2A16-AA5D-D099-E2C96A9F2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7" y="1737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Line 28">
              <a:extLst>
                <a:ext uri="{FF2B5EF4-FFF2-40B4-BE49-F238E27FC236}">
                  <a16:creationId xmlns:a16="http://schemas.microsoft.com/office/drawing/2014/main" xmlns="" id="{22298795-2677-EA9D-EF9D-C8AF007FB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" y="1715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Line 29">
              <a:extLst>
                <a:ext uri="{FF2B5EF4-FFF2-40B4-BE49-F238E27FC236}">
                  <a16:creationId xmlns:a16="http://schemas.microsoft.com/office/drawing/2014/main" xmlns="" id="{39C4C681-DCD5-66B5-D649-936A8458B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" y="1737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Line 30">
              <a:extLst>
                <a:ext uri="{FF2B5EF4-FFF2-40B4-BE49-F238E27FC236}">
                  <a16:creationId xmlns:a16="http://schemas.microsoft.com/office/drawing/2014/main" xmlns="" id="{BEE22179-34CF-9E9C-104E-81A570D4D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715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Line 31">
              <a:extLst>
                <a:ext uri="{FF2B5EF4-FFF2-40B4-BE49-F238E27FC236}">
                  <a16:creationId xmlns:a16="http://schemas.microsoft.com/office/drawing/2014/main" xmlns="" id="{1930FB58-4018-B3C5-B5ED-8E3DBA985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4" y="1737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Line 32">
              <a:extLst>
                <a:ext uri="{FF2B5EF4-FFF2-40B4-BE49-F238E27FC236}">
                  <a16:creationId xmlns:a16="http://schemas.microsoft.com/office/drawing/2014/main" xmlns="" id="{E08684C5-EF53-8A16-D724-20F65FDE1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1731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Line 33">
              <a:extLst>
                <a:ext uri="{FF2B5EF4-FFF2-40B4-BE49-F238E27FC236}">
                  <a16:creationId xmlns:a16="http://schemas.microsoft.com/office/drawing/2014/main" xmlns="" id="{5408D8A3-59B4-5BF5-3D33-B6C624F0C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4" y="1751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Line 34">
              <a:extLst>
                <a:ext uri="{FF2B5EF4-FFF2-40B4-BE49-F238E27FC236}">
                  <a16:creationId xmlns:a16="http://schemas.microsoft.com/office/drawing/2014/main" xmlns="" id="{C389DCC4-1985-CBC1-B865-7979DC102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1735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Line 35">
              <a:extLst>
                <a:ext uri="{FF2B5EF4-FFF2-40B4-BE49-F238E27FC236}">
                  <a16:creationId xmlns:a16="http://schemas.microsoft.com/office/drawing/2014/main" xmlns="" id="{11A06615-1A34-972D-15D0-5A9FB45C9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" y="1755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Line 36">
              <a:extLst>
                <a:ext uri="{FF2B5EF4-FFF2-40B4-BE49-F238E27FC236}">
                  <a16:creationId xmlns:a16="http://schemas.microsoft.com/office/drawing/2014/main" xmlns="" id="{1993F5C5-5387-25E5-DF07-58301FC96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5" y="173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Line 37">
              <a:extLst>
                <a:ext uri="{FF2B5EF4-FFF2-40B4-BE49-F238E27FC236}">
                  <a16:creationId xmlns:a16="http://schemas.microsoft.com/office/drawing/2014/main" xmlns="" id="{F77E6F37-F0ED-BCD2-D45A-5E422D31E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1759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Line 38">
              <a:extLst>
                <a:ext uri="{FF2B5EF4-FFF2-40B4-BE49-F238E27FC236}">
                  <a16:creationId xmlns:a16="http://schemas.microsoft.com/office/drawing/2014/main" xmlns="" id="{7029AB1B-2F3B-4A29-5B0D-D7740A578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74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Line 39">
              <a:extLst>
                <a:ext uri="{FF2B5EF4-FFF2-40B4-BE49-F238E27FC236}">
                  <a16:creationId xmlns:a16="http://schemas.microsoft.com/office/drawing/2014/main" xmlns="" id="{7E93EC7C-7E50-3BCE-68A1-C2D84B7F5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769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Line 40">
              <a:extLst>
                <a:ext uri="{FF2B5EF4-FFF2-40B4-BE49-F238E27FC236}">
                  <a16:creationId xmlns:a16="http://schemas.microsoft.com/office/drawing/2014/main" xmlns="" id="{F61E8505-CBF8-37E3-E177-7AD43F82C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3" y="174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Line 41">
              <a:extLst>
                <a:ext uri="{FF2B5EF4-FFF2-40B4-BE49-F238E27FC236}">
                  <a16:creationId xmlns:a16="http://schemas.microsoft.com/office/drawing/2014/main" xmlns="" id="{B7B9906B-823B-4438-B5B8-DB0138831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" y="1769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Line 42">
              <a:extLst>
                <a:ext uri="{FF2B5EF4-FFF2-40B4-BE49-F238E27FC236}">
                  <a16:creationId xmlns:a16="http://schemas.microsoft.com/office/drawing/2014/main" xmlns="" id="{6EA3DAF0-FE14-056F-2DAD-3EE88A35E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7" y="1765"/>
              <a:ext cx="0" cy="41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Line 43">
              <a:extLst>
                <a:ext uri="{FF2B5EF4-FFF2-40B4-BE49-F238E27FC236}">
                  <a16:creationId xmlns:a16="http://schemas.microsoft.com/office/drawing/2014/main" xmlns="" id="{EDA1D0E0-E341-332C-9AE6-418C94E7C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5" y="1785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Line 44">
              <a:extLst>
                <a:ext uri="{FF2B5EF4-FFF2-40B4-BE49-F238E27FC236}">
                  <a16:creationId xmlns:a16="http://schemas.microsoft.com/office/drawing/2014/main" xmlns="" id="{4B11DDA0-8D82-A1E3-BF3F-0AE992B44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" y="1773"/>
              <a:ext cx="0" cy="41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Line 45">
              <a:extLst>
                <a:ext uri="{FF2B5EF4-FFF2-40B4-BE49-F238E27FC236}">
                  <a16:creationId xmlns:a16="http://schemas.microsoft.com/office/drawing/2014/main" xmlns="" id="{C3A6E42D-34E2-46CA-8659-CDD7BC3A3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" y="1794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Line 46">
              <a:extLst>
                <a:ext uri="{FF2B5EF4-FFF2-40B4-BE49-F238E27FC236}">
                  <a16:creationId xmlns:a16="http://schemas.microsoft.com/office/drawing/2014/main" xmlns="" id="{7BA9831E-A609-F304-5D4D-924E817C9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0" y="1781"/>
              <a:ext cx="0" cy="43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Line 47">
              <a:extLst>
                <a:ext uri="{FF2B5EF4-FFF2-40B4-BE49-F238E27FC236}">
                  <a16:creationId xmlns:a16="http://schemas.microsoft.com/office/drawing/2014/main" xmlns="" id="{44E3707D-D892-B643-253C-F2BA35D80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802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Line 48">
              <a:extLst>
                <a:ext uri="{FF2B5EF4-FFF2-40B4-BE49-F238E27FC236}">
                  <a16:creationId xmlns:a16="http://schemas.microsoft.com/office/drawing/2014/main" xmlns="" id="{E60B83CD-F9A1-3D86-BA22-0A6B03182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" y="1794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Line 49">
              <a:extLst>
                <a:ext uri="{FF2B5EF4-FFF2-40B4-BE49-F238E27FC236}">
                  <a16:creationId xmlns:a16="http://schemas.microsoft.com/office/drawing/2014/main" xmlns="" id="{1E60B0DA-5940-CE5C-277C-462661A37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8" y="1814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Line 50">
              <a:extLst>
                <a:ext uri="{FF2B5EF4-FFF2-40B4-BE49-F238E27FC236}">
                  <a16:creationId xmlns:a16="http://schemas.microsoft.com/office/drawing/2014/main" xmlns="" id="{3376A4CF-B052-775D-C629-4A35FE14F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" y="1798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Line 51">
              <a:extLst>
                <a:ext uri="{FF2B5EF4-FFF2-40B4-BE49-F238E27FC236}">
                  <a16:creationId xmlns:a16="http://schemas.microsoft.com/office/drawing/2014/main" xmlns="" id="{A22654B1-7A2E-A47B-D62C-3FBDF4034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2" y="1820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Line 52">
              <a:extLst>
                <a:ext uri="{FF2B5EF4-FFF2-40B4-BE49-F238E27FC236}">
                  <a16:creationId xmlns:a16="http://schemas.microsoft.com/office/drawing/2014/main" xmlns="" id="{16B09608-4376-002B-8C7F-DBE7C5C50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1798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Line 53">
              <a:extLst>
                <a:ext uri="{FF2B5EF4-FFF2-40B4-BE49-F238E27FC236}">
                  <a16:creationId xmlns:a16="http://schemas.microsoft.com/office/drawing/2014/main" xmlns="" id="{60765C8C-80C0-5C7B-91EF-600E855BF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0" y="1820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Line 54">
              <a:extLst>
                <a:ext uri="{FF2B5EF4-FFF2-40B4-BE49-F238E27FC236}">
                  <a16:creationId xmlns:a16="http://schemas.microsoft.com/office/drawing/2014/main" xmlns="" id="{C6B42676-230C-E14C-F694-0AF3E8AEB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1798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Line 55">
              <a:extLst>
                <a:ext uri="{FF2B5EF4-FFF2-40B4-BE49-F238E27FC236}">
                  <a16:creationId xmlns:a16="http://schemas.microsoft.com/office/drawing/2014/main" xmlns="" id="{2A9E0757-EC2A-DD33-A865-0621A4FCE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1820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Line 56">
              <a:extLst>
                <a:ext uri="{FF2B5EF4-FFF2-40B4-BE49-F238E27FC236}">
                  <a16:creationId xmlns:a16="http://schemas.microsoft.com/office/drawing/2014/main" xmlns="" id="{9F60C7E7-24C1-4A6E-D3BD-C50B2155B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1798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Line 57">
              <a:extLst>
                <a:ext uri="{FF2B5EF4-FFF2-40B4-BE49-F238E27FC236}">
                  <a16:creationId xmlns:a16="http://schemas.microsoft.com/office/drawing/2014/main" xmlns="" id="{D2411489-A704-ED1A-23F4-8AA6A2745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1820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Line 58">
              <a:extLst>
                <a:ext uri="{FF2B5EF4-FFF2-40B4-BE49-F238E27FC236}">
                  <a16:creationId xmlns:a16="http://schemas.microsoft.com/office/drawing/2014/main" xmlns="" id="{C4ABBF94-FB0E-5832-364E-09E3F73443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3" y="1818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Line 59">
              <a:extLst>
                <a:ext uri="{FF2B5EF4-FFF2-40B4-BE49-F238E27FC236}">
                  <a16:creationId xmlns:a16="http://schemas.microsoft.com/office/drawing/2014/main" xmlns="" id="{43D7C6AC-B659-1176-D58A-4374655DF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" y="1840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Line 60">
              <a:extLst>
                <a:ext uri="{FF2B5EF4-FFF2-40B4-BE49-F238E27FC236}">
                  <a16:creationId xmlns:a16="http://schemas.microsoft.com/office/drawing/2014/main" xmlns="" id="{4E9E5E59-9860-6C2F-4EB3-F3EC83630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5" y="1818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Line 61">
              <a:extLst>
                <a:ext uri="{FF2B5EF4-FFF2-40B4-BE49-F238E27FC236}">
                  <a16:creationId xmlns:a16="http://schemas.microsoft.com/office/drawing/2014/main" xmlns="" id="{F123520C-0A9F-0FC8-6603-BF659D208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5" y="1840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Line 62">
              <a:extLst>
                <a:ext uri="{FF2B5EF4-FFF2-40B4-BE49-F238E27FC236}">
                  <a16:creationId xmlns:a16="http://schemas.microsoft.com/office/drawing/2014/main" xmlns="" id="{BF28822A-F8A3-CC9F-702B-AB4DF4836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1842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Line 63">
              <a:extLst>
                <a:ext uri="{FF2B5EF4-FFF2-40B4-BE49-F238E27FC236}">
                  <a16:creationId xmlns:a16="http://schemas.microsoft.com/office/drawing/2014/main" xmlns="" id="{A0CA0039-0F8F-3E84-2800-78880E368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1" y="1864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Line 64">
              <a:extLst>
                <a:ext uri="{FF2B5EF4-FFF2-40B4-BE49-F238E27FC236}">
                  <a16:creationId xmlns:a16="http://schemas.microsoft.com/office/drawing/2014/main" xmlns="" id="{31ABAC97-7BCC-CE42-4EC9-41181DE6BC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2" y="1860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Line 65">
              <a:extLst>
                <a:ext uri="{FF2B5EF4-FFF2-40B4-BE49-F238E27FC236}">
                  <a16:creationId xmlns:a16="http://schemas.microsoft.com/office/drawing/2014/main" xmlns="" id="{C360AB3E-68B2-722D-0570-61DC9CAC7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1882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Line 66">
              <a:extLst>
                <a:ext uri="{FF2B5EF4-FFF2-40B4-BE49-F238E27FC236}">
                  <a16:creationId xmlns:a16="http://schemas.microsoft.com/office/drawing/2014/main" xmlns="" id="{12FCC5AA-A979-A4E6-BAF0-57344BE12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1860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Line 67">
              <a:extLst>
                <a:ext uri="{FF2B5EF4-FFF2-40B4-BE49-F238E27FC236}">
                  <a16:creationId xmlns:a16="http://schemas.microsoft.com/office/drawing/2014/main" xmlns="" id="{5E0CE6EA-5DC6-704A-FAC8-8618A9B69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4" y="1882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Line 68">
              <a:extLst>
                <a:ext uri="{FF2B5EF4-FFF2-40B4-BE49-F238E27FC236}">
                  <a16:creationId xmlns:a16="http://schemas.microsoft.com/office/drawing/2014/main" xmlns="" id="{6E3288CF-5633-F905-3DE5-B5E292F58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1" y="1874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Line 69">
              <a:extLst>
                <a:ext uri="{FF2B5EF4-FFF2-40B4-BE49-F238E27FC236}">
                  <a16:creationId xmlns:a16="http://schemas.microsoft.com/office/drawing/2014/main" xmlns="" id="{2661992E-AC12-78FE-5D4B-0E1D2673B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1894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Line 70">
              <a:extLst>
                <a:ext uri="{FF2B5EF4-FFF2-40B4-BE49-F238E27FC236}">
                  <a16:creationId xmlns:a16="http://schemas.microsoft.com/office/drawing/2014/main" xmlns="" id="{B925F2E8-0362-BC9B-BDB5-95F845B76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9" y="1884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Line 71">
              <a:extLst>
                <a:ext uri="{FF2B5EF4-FFF2-40B4-BE49-F238E27FC236}">
                  <a16:creationId xmlns:a16="http://schemas.microsoft.com/office/drawing/2014/main" xmlns="" id="{5BFD4D03-0A3F-08E6-EA44-1FAB44EE2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" y="1906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Line 72">
              <a:extLst>
                <a:ext uri="{FF2B5EF4-FFF2-40B4-BE49-F238E27FC236}">
                  <a16:creationId xmlns:a16="http://schemas.microsoft.com/office/drawing/2014/main" xmlns="" id="{6C4C0EDA-B9E4-4431-F6BF-BA6534436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" y="1884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Line 73">
              <a:extLst>
                <a:ext uri="{FF2B5EF4-FFF2-40B4-BE49-F238E27FC236}">
                  <a16:creationId xmlns:a16="http://schemas.microsoft.com/office/drawing/2014/main" xmlns="" id="{6A97ECDE-EAA6-B0B8-6021-A558207BF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7" y="1906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Line 74">
              <a:extLst>
                <a:ext uri="{FF2B5EF4-FFF2-40B4-BE49-F238E27FC236}">
                  <a16:creationId xmlns:a16="http://schemas.microsoft.com/office/drawing/2014/main" xmlns="" id="{7C1864D0-8153-E356-06E5-95F1759E0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9" y="1884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Line 75">
              <a:extLst>
                <a:ext uri="{FF2B5EF4-FFF2-40B4-BE49-F238E27FC236}">
                  <a16:creationId xmlns:a16="http://schemas.microsoft.com/office/drawing/2014/main" xmlns="" id="{2836BF92-00BE-85B3-04FC-A01497646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9" y="1906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Line 76">
              <a:extLst>
                <a:ext uri="{FF2B5EF4-FFF2-40B4-BE49-F238E27FC236}">
                  <a16:creationId xmlns:a16="http://schemas.microsoft.com/office/drawing/2014/main" xmlns="" id="{5D4BC8E1-D426-23DA-3300-42792F4BD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1" y="1890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Line 77">
              <a:extLst>
                <a:ext uri="{FF2B5EF4-FFF2-40B4-BE49-F238E27FC236}">
                  <a16:creationId xmlns:a16="http://schemas.microsoft.com/office/drawing/2014/main" xmlns="" id="{3187C3A3-203F-8CB0-16F5-0A6EB6B5C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" y="1910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Line 78">
              <a:extLst>
                <a:ext uri="{FF2B5EF4-FFF2-40B4-BE49-F238E27FC236}">
                  <a16:creationId xmlns:a16="http://schemas.microsoft.com/office/drawing/2014/main" xmlns="" id="{6CED6EE0-FD03-716B-65FD-3FAE0681E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890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Line 79">
              <a:extLst>
                <a:ext uri="{FF2B5EF4-FFF2-40B4-BE49-F238E27FC236}">
                  <a16:creationId xmlns:a16="http://schemas.microsoft.com/office/drawing/2014/main" xmlns="" id="{6B4CFE0E-C21B-494D-CA5B-8BDAE4D07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7" y="1910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Line 80">
              <a:extLst>
                <a:ext uri="{FF2B5EF4-FFF2-40B4-BE49-F238E27FC236}">
                  <a16:creationId xmlns:a16="http://schemas.microsoft.com/office/drawing/2014/main" xmlns="" id="{34A83188-EB23-9986-744A-A806F55F1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1900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Line 81">
              <a:extLst>
                <a:ext uri="{FF2B5EF4-FFF2-40B4-BE49-F238E27FC236}">
                  <a16:creationId xmlns:a16="http://schemas.microsoft.com/office/drawing/2014/main" xmlns="" id="{7B5CACA3-1BFE-E0C9-DCB2-FADC79CBA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2" y="1922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Line 82">
              <a:extLst>
                <a:ext uri="{FF2B5EF4-FFF2-40B4-BE49-F238E27FC236}">
                  <a16:creationId xmlns:a16="http://schemas.microsoft.com/office/drawing/2014/main" xmlns="" id="{CF957474-F1F1-B42D-BF7F-00EC25AF3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2" y="1900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Line 83">
              <a:extLst>
                <a:ext uri="{FF2B5EF4-FFF2-40B4-BE49-F238E27FC236}">
                  <a16:creationId xmlns:a16="http://schemas.microsoft.com/office/drawing/2014/main" xmlns="" id="{FF3337B6-ADCA-F2E7-95CE-1DF82F296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1922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Line 84">
              <a:extLst>
                <a:ext uri="{FF2B5EF4-FFF2-40B4-BE49-F238E27FC236}">
                  <a16:creationId xmlns:a16="http://schemas.microsoft.com/office/drawing/2014/main" xmlns="" id="{2A340802-BAB0-4860-DF63-5F02A2654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2" y="1906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Line 85">
              <a:extLst>
                <a:ext uri="{FF2B5EF4-FFF2-40B4-BE49-F238E27FC236}">
                  <a16:creationId xmlns:a16="http://schemas.microsoft.com/office/drawing/2014/main" xmlns="" id="{AAF138C8-C5ED-EFB4-3A0E-F595DC933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" y="1928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Line 86">
              <a:extLst>
                <a:ext uri="{FF2B5EF4-FFF2-40B4-BE49-F238E27FC236}">
                  <a16:creationId xmlns:a16="http://schemas.microsoft.com/office/drawing/2014/main" xmlns="" id="{B87FCE54-5688-41B2-9E13-D9DA2A223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1" y="1922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Line 87">
              <a:extLst>
                <a:ext uri="{FF2B5EF4-FFF2-40B4-BE49-F238E27FC236}">
                  <a16:creationId xmlns:a16="http://schemas.microsoft.com/office/drawing/2014/main" xmlns="" id="{C0024EE7-0802-1011-CCFB-53C8959ABA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0" y="1942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Line 88">
              <a:extLst>
                <a:ext uri="{FF2B5EF4-FFF2-40B4-BE49-F238E27FC236}">
                  <a16:creationId xmlns:a16="http://schemas.microsoft.com/office/drawing/2014/main" xmlns="" id="{A3A4786D-14A7-955D-98BF-62EB6A7A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5" y="1928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Line 89">
              <a:extLst>
                <a:ext uri="{FF2B5EF4-FFF2-40B4-BE49-F238E27FC236}">
                  <a16:creationId xmlns:a16="http://schemas.microsoft.com/office/drawing/2014/main" xmlns="" id="{700DA171-C40F-10AB-56F9-63FAC9445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" y="1950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Line 90">
              <a:extLst>
                <a:ext uri="{FF2B5EF4-FFF2-40B4-BE49-F238E27FC236}">
                  <a16:creationId xmlns:a16="http://schemas.microsoft.com/office/drawing/2014/main" xmlns="" id="{9DCEA63A-D5EB-A664-44F6-1A05B4EE3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7" y="1934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Line 91">
              <a:extLst>
                <a:ext uri="{FF2B5EF4-FFF2-40B4-BE49-F238E27FC236}">
                  <a16:creationId xmlns:a16="http://schemas.microsoft.com/office/drawing/2014/main" xmlns="" id="{FC094C95-0728-333E-BF5F-E0A042547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7" y="1956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Line 92">
              <a:extLst>
                <a:ext uri="{FF2B5EF4-FFF2-40B4-BE49-F238E27FC236}">
                  <a16:creationId xmlns:a16="http://schemas.microsoft.com/office/drawing/2014/main" xmlns="" id="{91A355A1-A282-923C-51A4-851C3BB4A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3" y="1934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Line 93">
              <a:extLst>
                <a:ext uri="{FF2B5EF4-FFF2-40B4-BE49-F238E27FC236}">
                  <a16:creationId xmlns:a16="http://schemas.microsoft.com/office/drawing/2014/main" xmlns="" id="{3A623611-7135-4A6A-DCC2-1DA361BA5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956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Line 94">
              <a:extLst>
                <a:ext uri="{FF2B5EF4-FFF2-40B4-BE49-F238E27FC236}">
                  <a16:creationId xmlns:a16="http://schemas.microsoft.com/office/drawing/2014/main" xmlns="" id="{078AB5BC-E35A-7487-5C7A-6D73AF890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2" y="1968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Line 95">
              <a:extLst>
                <a:ext uri="{FF2B5EF4-FFF2-40B4-BE49-F238E27FC236}">
                  <a16:creationId xmlns:a16="http://schemas.microsoft.com/office/drawing/2014/main" xmlns="" id="{C4D3EB9E-A997-22B2-FE3C-C51ED111F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0" y="1990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Line 96">
              <a:extLst>
                <a:ext uri="{FF2B5EF4-FFF2-40B4-BE49-F238E27FC236}">
                  <a16:creationId xmlns:a16="http://schemas.microsoft.com/office/drawing/2014/main" xmlns="" id="{B629B43F-1777-D2D3-45FE-5CE8C8047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8" y="1968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Line 97">
              <a:extLst>
                <a:ext uri="{FF2B5EF4-FFF2-40B4-BE49-F238E27FC236}">
                  <a16:creationId xmlns:a16="http://schemas.microsoft.com/office/drawing/2014/main" xmlns="" id="{1B0FB002-9232-B3AC-76F8-0E791241E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" y="1990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Line 98">
              <a:extLst>
                <a:ext uri="{FF2B5EF4-FFF2-40B4-BE49-F238E27FC236}">
                  <a16:creationId xmlns:a16="http://schemas.microsoft.com/office/drawing/2014/main" xmlns="" id="{1AACFF09-EE0E-4D34-134F-DB24AD65A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" y="1978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Line 99">
              <a:extLst>
                <a:ext uri="{FF2B5EF4-FFF2-40B4-BE49-F238E27FC236}">
                  <a16:creationId xmlns:a16="http://schemas.microsoft.com/office/drawing/2014/main" xmlns="" id="{53EAB372-2DAE-9A72-26EB-0BE808C4B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2" y="1998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Line 100">
              <a:extLst>
                <a:ext uri="{FF2B5EF4-FFF2-40B4-BE49-F238E27FC236}">
                  <a16:creationId xmlns:a16="http://schemas.microsoft.com/office/drawing/2014/main" xmlns="" id="{83735C88-CDDD-5715-9FE6-CE2B079F4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996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Line 101">
              <a:extLst>
                <a:ext uri="{FF2B5EF4-FFF2-40B4-BE49-F238E27FC236}">
                  <a16:creationId xmlns:a16="http://schemas.microsoft.com/office/drawing/2014/main" xmlns="" id="{31D6E13B-0BAC-FC2E-C208-FA2676F74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2018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Line 102">
              <a:extLst>
                <a:ext uri="{FF2B5EF4-FFF2-40B4-BE49-F238E27FC236}">
                  <a16:creationId xmlns:a16="http://schemas.microsoft.com/office/drawing/2014/main" xmlns="" id="{F741C8DC-74BD-179E-A374-7B348979A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" y="1996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Line 103">
              <a:extLst>
                <a:ext uri="{FF2B5EF4-FFF2-40B4-BE49-F238E27FC236}">
                  <a16:creationId xmlns:a16="http://schemas.microsoft.com/office/drawing/2014/main" xmlns="" id="{A4AA4D04-61D2-4BF2-C3E9-212AEACAD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9" y="2018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Line 104">
              <a:extLst>
                <a:ext uri="{FF2B5EF4-FFF2-40B4-BE49-F238E27FC236}">
                  <a16:creationId xmlns:a16="http://schemas.microsoft.com/office/drawing/2014/main" xmlns="" id="{F6A1969A-9E22-F543-7C8E-F4415564F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1998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Line 105">
              <a:extLst>
                <a:ext uri="{FF2B5EF4-FFF2-40B4-BE49-F238E27FC236}">
                  <a16:creationId xmlns:a16="http://schemas.microsoft.com/office/drawing/2014/main" xmlns="" id="{9609C510-8552-8D96-DCCD-04E831EF8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2020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Line 106">
              <a:extLst>
                <a:ext uri="{FF2B5EF4-FFF2-40B4-BE49-F238E27FC236}">
                  <a16:creationId xmlns:a16="http://schemas.microsoft.com/office/drawing/2014/main" xmlns="" id="{675976E4-20E2-23EA-E3D7-03DFD0081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3" y="1998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Line 107">
              <a:extLst>
                <a:ext uri="{FF2B5EF4-FFF2-40B4-BE49-F238E27FC236}">
                  <a16:creationId xmlns:a16="http://schemas.microsoft.com/office/drawing/2014/main" xmlns="" id="{BFEFC6DD-A2E5-737F-809B-2C0E4868E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2018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Line 108">
              <a:extLst>
                <a:ext uri="{FF2B5EF4-FFF2-40B4-BE49-F238E27FC236}">
                  <a16:creationId xmlns:a16="http://schemas.microsoft.com/office/drawing/2014/main" xmlns="" id="{16CCD8C6-5FA5-1B94-3DAC-51E7A1C2E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1" y="2008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Line 109">
              <a:extLst>
                <a:ext uri="{FF2B5EF4-FFF2-40B4-BE49-F238E27FC236}">
                  <a16:creationId xmlns:a16="http://schemas.microsoft.com/office/drawing/2014/main" xmlns="" id="{35C334D6-CCB3-3A3D-15A6-8F8372E65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9" y="2030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Line 110">
              <a:extLst>
                <a:ext uri="{FF2B5EF4-FFF2-40B4-BE49-F238E27FC236}">
                  <a16:creationId xmlns:a16="http://schemas.microsoft.com/office/drawing/2014/main" xmlns="" id="{B5C5A220-2B35-1E6E-312C-AB26543E6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3" y="2028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Line 111">
              <a:extLst>
                <a:ext uri="{FF2B5EF4-FFF2-40B4-BE49-F238E27FC236}">
                  <a16:creationId xmlns:a16="http://schemas.microsoft.com/office/drawing/2014/main" xmlns="" id="{4155BC3D-5E0E-50F0-D1AD-A66B3CF59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8" y="2010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Line 112">
              <a:extLst>
                <a:ext uri="{FF2B5EF4-FFF2-40B4-BE49-F238E27FC236}">
                  <a16:creationId xmlns:a16="http://schemas.microsoft.com/office/drawing/2014/main" xmlns="" id="{D24E756A-5DFE-067E-309C-3D7ED1DC5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2032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Line 113">
              <a:extLst>
                <a:ext uri="{FF2B5EF4-FFF2-40B4-BE49-F238E27FC236}">
                  <a16:creationId xmlns:a16="http://schemas.microsoft.com/office/drawing/2014/main" xmlns="" id="{659C064C-6CDC-B9DA-A679-956C61E5CB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3" y="2030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Line 114">
              <a:extLst>
                <a:ext uri="{FF2B5EF4-FFF2-40B4-BE49-F238E27FC236}">
                  <a16:creationId xmlns:a16="http://schemas.microsoft.com/office/drawing/2014/main" xmlns="" id="{5A15E89D-EB0A-2560-F0CE-326F52F2C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2014"/>
              <a:ext cx="0" cy="44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Line 115">
              <a:extLst>
                <a:ext uri="{FF2B5EF4-FFF2-40B4-BE49-F238E27FC236}">
                  <a16:creationId xmlns:a16="http://schemas.microsoft.com/office/drawing/2014/main" xmlns="" id="{266B6191-1086-ED2D-731F-12D2F967C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2036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Line 116">
              <a:extLst>
                <a:ext uri="{FF2B5EF4-FFF2-40B4-BE49-F238E27FC236}">
                  <a16:creationId xmlns:a16="http://schemas.microsoft.com/office/drawing/2014/main" xmlns="" id="{7AB30A71-DD73-23FA-0655-8B83705BE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2034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Line 117">
              <a:extLst>
                <a:ext uri="{FF2B5EF4-FFF2-40B4-BE49-F238E27FC236}">
                  <a16:creationId xmlns:a16="http://schemas.microsoft.com/office/drawing/2014/main" xmlns="" id="{3B8D6417-6C94-9732-B600-8BB9EBFB6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0" y="2020"/>
              <a:ext cx="0" cy="41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Line 118">
              <a:extLst>
                <a:ext uri="{FF2B5EF4-FFF2-40B4-BE49-F238E27FC236}">
                  <a16:creationId xmlns:a16="http://schemas.microsoft.com/office/drawing/2014/main" xmlns="" id="{F3C161D5-CEC8-AD33-92F8-DDD081F49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8" y="2040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Line 119">
              <a:extLst>
                <a:ext uri="{FF2B5EF4-FFF2-40B4-BE49-F238E27FC236}">
                  <a16:creationId xmlns:a16="http://schemas.microsoft.com/office/drawing/2014/main" xmlns="" id="{7A25AA69-975C-3405-7EFC-6829ACD4C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3" y="2040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Line 120">
              <a:extLst>
                <a:ext uri="{FF2B5EF4-FFF2-40B4-BE49-F238E27FC236}">
                  <a16:creationId xmlns:a16="http://schemas.microsoft.com/office/drawing/2014/main" xmlns="" id="{C9A1B264-4F9E-487A-76D5-4E20C1BBB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" y="2026"/>
              <a:ext cx="0" cy="43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Line 121">
              <a:extLst>
                <a:ext uri="{FF2B5EF4-FFF2-40B4-BE49-F238E27FC236}">
                  <a16:creationId xmlns:a16="http://schemas.microsoft.com/office/drawing/2014/main" xmlns="" id="{6F54DDA3-52EB-3C67-8753-2A945BAE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8" y="2048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Line 122">
              <a:extLst>
                <a:ext uri="{FF2B5EF4-FFF2-40B4-BE49-F238E27FC236}">
                  <a16:creationId xmlns:a16="http://schemas.microsoft.com/office/drawing/2014/main" xmlns="" id="{E8FC4E56-54AB-E2BA-9747-364C3BC63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3" y="2046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Line 123">
              <a:extLst>
                <a:ext uri="{FF2B5EF4-FFF2-40B4-BE49-F238E27FC236}">
                  <a16:creationId xmlns:a16="http://schemas.microsoft.com/office/drawing/2014/main" xmlns="" id="{64EF9BA1-D763-5538-5E9A-BFFC6B5F5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2030"/>
              <a:ext cx="0" cy="43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Line 124">
              <a:extLst>
                <a:ext uri="{FF2B5EF4-FFF2-40B4-BE49-F238E27FC236}">
                  <a16:creationId xmlns:a16="http://schemas.microsoft.com/office/drawing/2014/main" xmlns="" id="{051F4326-0AE3-58D9-FD4F-9396B1D89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8" y="2052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Line 125">
              <a:extLst>
                <a:ext uri="{FF2B5EF4-FFF2-40B4-BE49-F238E27FC236}">
                  <a16:creationId xmlns:a16="http://schemas.microsoft.com/office/drawing/2014/main" xmlns="" id="{55BAF05F-BADF-D90F-F264-4A5DD7CAB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052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Line 126">
              <a:extLst>
                <a:ext uri="{FF2B5EF4-FFF2-40B4-BE49-F238E27FC236}">
                  <a16:creationId xmlns:a16="http://schemas.microsoft.com/office/drawing/2014/main" xmlns="" id="{03E0B28A-22ED-CD73-B902-E2774CFEC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4" y="2034"/>
              <a:ext cx="0" cy="41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Line 127">
              <a:extLst>
                <a:ext uri="{FF2B5EF4-FFF2-40B4-BE49-F238E27FC236}">
                  <a16:creationId xmlns:a16="http://schemas.microsoft.com/office/drawing/2014/main" xmlns="" id="{BA3B3D9F-2A2A-5B11-E495-88F17AEF6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" y="2056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Line 128">
              <a:extLst>
                <a:ext uri="{FF2B5EF4-FFF2-40B4-BE49-F238E27FC236}">
                  <a16:creationId xmlns:a16="http://schemas.microsoft.com/office/drawing/2014/main" xmlns="" id="{BAE38567-027C-96C6-0240-849BFE7D0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6" y="2054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Line 129">
              <a:extLst>
                <a:ext uri="{FF2B5EF4-FFF2-40B4-BE49-F238E27FC236}">
                  <a16:creationId xmlns:a16="http://schemas.microsoft.com/office/drawing/2014/main" xmlns="" id="{13E2E917-7790-6386-0743-BD95820ED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4" y="2038"/>
              <a:ext cx="0" cy="41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Line 130">
              <a:extLst>
                <a:ext uri="{FF2B5EF4-FFF2-40B4-BE49-F238E27FC236}">
                  <a16:creationId xmlns:a16="http://schemas.microsoft.com/office/drawing/2014/main" xmlns="" id="{483050A6-A20D-AA75-5548-D7A3AD76D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2" y="2059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Line 131">
              <a:extLst>
                <a:ext uri="{FF2B5EF4-FFF2-40B4-BE49-F238E27FC236}">
                  <a16:creationId xmlns:a16="http://schemas.microsoft.com/office/drawing/2014/main" xmlns="" id="{608EA00E-345C-BF32-6EEC-8C415F1B6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058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Line 132">
              <a:extLst>
                <a:ext uri="{FF2B5EF4-FFF2-40B4-BE49-F238E27FC236}">
                  <a16:creationId xmlns:a16="http://schemas.microsoft.com/office/drawing/2014/main" xmlns="" id="{2C1C90A7-1075-B565-AFE3-7CEA322C1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2042"/>
              <a:ext cx="0" cy="43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Line 133">
              <a:extLst>
                <a:ext uri="{FF2B5EF4-FFF2-40B4-BE49-F238E27FC236}">
                  <a16:creationId xmlns:a16="http://schemas.microsoft.com/office/drawing/2014/main" xmlns="" id="{AD997DDB-AC7C-F60A-424D-BD7BEB0E1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2" y="2063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Line 134">
              <a:extLst>
                <a:ext uri="{FF2B5EF4-FFF2-40B4-BE49-F238E27FC236}">
                  <a16:creationId xmlns:a16="http://schemas.microsoft.com/office/drawing/2014/main" xmlns="" id="{1CE40E36-1476-4824-3E01-595299A7F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6" y="2061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Line 135">
              <a:extLst>
                <a:ext uri="{FF2B5EF4-FFF2-40B4-BE49-F238E27FC236}">
                  <a16:creationId xmlns:a16="http://schemas.microsoft.com/office/drawing/2014/main" xmlns="" id="{E3308165-8ECB-9145-F5F0-39C73048A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2" y="2046"/>
              <a:ext cx="0" cy="43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Line 136">
              <a:extLst>
                <a:ext uri="{FF2B5EF4-FFF2-40B4-BE49-F238E27FC236}">
                  <a16:creationId xmlns:a16="http://schemas.microsoft.com/office/drawing/2014/main" xmlns="" id="{D184CE85-FB34-9377-EA80-C3A76FD28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067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Line 137">
              <a:extLst>
                <a:ext uri="{FF2B5EF4-FFF2-40B4-BE49-F238E27FC236}">
                  <a16:creationId xmlns:a16="http://schemas.microsoft.com/office/drawing/2014/main" xmlns="" id="{C755731A-1B12-72F3-6853-1FE3C4C70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4" y="2065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Line 138">
              <a:extLst>
                <a:ext uri="{FF2B5EF4-FFF2-40B4-BE49-F238E27FC236}">
                  <a16:creationId xmlns:a16="http://schemas.microsoft.com/office/drawing/2014/main" xmlns="" id="{BA86B6B1-0FC2-AE44-78FB-49BBCC2C3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4" y="2052"/>
              <a:ext cx="0" cy="41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Line 139">
              <a:extLst>
                <a:ext uri="{FF2B5EF4-FFF2-40B4-BE49-F238E27FC236}">
                  <a16:creationId xmlns:a16="http://schemas.microsoft.com/office/drawing/2014/main" xmlns="" id="{860D75E6-917F-1703-978F-5E40CAF8A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2071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Line 140">
              <a:extLst>
                <a:ext uri="{FF2B5EF4-FFF2-40B4-BE49-F238E27FC236}">
                  <a16:creationId xmlns:a16="http://schemas.microsoft.com/office/drawing/2014/main" xmlns="" id="{D054E74F-9EA0-A78C-66DC-0493905AF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6" y="2071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Line 141">
              <a:extLst>
                <a:ext uri="{FF2B5EF4-FFF2-40B4-BE49-F238E27FC236}">
                  <a16:creationId xmlns:a16="http://schemas.microsoft.com/office/drawing/2014/main" xmlns="" id="{D7478EA9-AD01-A4B0-66CD-1E80EC765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5" y="2052"/>
              <a:ext cx="0" cy="43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Line 142">
              <a:extLst>
                <a:ext uri="{FF2B5EF4-FFF2-40B4-BE49-F238E27FC236}">
                  <a16:creationId xmlns:a16="http://schemas.microsoft.com/office/drawing/2014/main" xmlns="" id="{C4DF2001-0456-0CB4-38B6-0BFE7169D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073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Line 143">
              <a:extLst>
                <a:ext uri="{FF2B5EF4-FFF2-40B4-BE49-F238E27FC236}">
                  <a16:creationId xmlns:a16="http://schemas.microsoft.com/office/drawing/2014/main" xmlns="" id="{04018025-3CBD-5701-D965-ABD322FAC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056"/>
              <a:ext cx="0" cy="41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Line 144">
              <a:extLst>
                <a:ext uri="{FF2B5EF4-FFF2-40B4-BE49-F238E27FC236}">
                  <a16:creationId xmlns:a16="http://schemas.microsoft.com/office/drawing/2014/main" xmlns="" id="{88E869BA-F287-A783-85D0-8DFB8B40E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8" y="2075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Line 145">
              <a:extLst>
                <a:ext uri="{FF2B5EF4-FFF2-40B4-BE49-F238E27FC236}">
                  <a16:creationId xmlns:a16="http://schemas.microsoft.com/office/drawing/2014/main" xmlns="" id="{2A3FF274-7CFC-EA9C-EEAE-81C7288E8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Line 146">
              <a:extLst>
                <a:ext uri="{FF2B5EF4-FFF2-40B4-BE49-F238E27FC236}">
                  <a16:creationId xmlns:a16="http://schemas.microsoft.com/office/drawing/2014/main" xmlns="" id="{E31F2E12-899E-934C-FBBF-FC8CA6874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2085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Line 147">
              <a:extLst>
                <a:ext uri="{FF2B5EF4-FFF2-40B4-BE49-F238E27FC236}">
                  <a16:creationId xmlns:a16="http://schemas.microsoft.com/office/drawing/2014/main" xmlns="" id="{2B430CB1-1213-1F02-5710-6CAB2A2BD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3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Line 148">
              <a:extLst>
                <a:ext uri="{FF2B5EF4-FFF2-40B4-BE49-F238E27FC236}">
                  <a16:creationId xmlns:a16="http://schemas.microsoft.com/office/drawing/2014/main" xmlns="" id="{99F9E828-C3BE-250F-D755-67689A6DC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1" y="2085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Line 149">
              <a:extLst>
                <a:ext uri="{FF2B5EF4-FFF2-40B4-BE49-F238E27FC236}">
                  <a16:creationId xmlns:a16="http://schemas.microsoft.com/office/drawing/2014/main" xmlns="" id="{365BC553-FDE6-FFDD-48D2-05A7C9FCE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3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Line 150">
              <a:extLst>
                <a:ext uri="{FF2B5EF4-FFF2-40B4-BE49-F238E27FC236}">
                  <a16:creationId xmlns:a16="http://schemas.microsoft.com/office/drawing/2014/main" xmlns="" id="{AA8FA63D-01C8-372F-EB68-38217DEA1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2085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Line 151">
              <a:extLst>
                <a:ext uri="{FF2B5EF4-FFF2-40B4-BE49-F238E27FC236}">
                  <a16:creationId xmlns:a16="http://schemas.microsoft.com/office/drawing/2014/main" xmlns="" id="{36CC83D4-ABFD-FA62-EB0F-E619E60F1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1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Line 152">
              <a:extLst>
                <a:ext uri="{FF2B5EF4-FFF2-40B4-BE49-F238E27FC236}">
                  <a16:creationId xmlns:a16="http://schemas.microsoft.com/office/drawing/2014/main" xmlns="" id="{2479B006-942D-8BC1-7098-D6C1D8C94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2085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Line 153">
              <a:extLst>
                <a:ext uri="{FF2B5EF4-FFF2-40B4-BE49-F238E27FC236}">
                  <a16:creationId xmlns:a16="http://schemas.microsoft.com/office/drawing/2014/main" xmlns="" id="{7EAF24AD-895D-729B-CC46-461447DAD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1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Line 154">
              <a:extLst>
                <a:ext uri="{FF2B5EF4-FFF2-40B4-BE49-F238E27FC236}">
                  <a16:creationId xmlns:a16="http://schemas.microsoft.com/office/drawing/2014/main" xmlns="" id="{FA2E6CAB-B6DF-4CB0-FDE7-BF13C04BE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9" y="2085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Line 155">
              <a:extLst>
                <a:ext uri="{FF2B5EF4-FFF2-40B4-BE49-F238E27FC236}">
                  <a16:creationId xmlns:a16="http://schemas.microsoft.com/office/drawing/2014/main" xmlns="" id="{5CBBB87B-D007-126A-AC46-D94A75127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9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Line 156">
              <a:extLst>
                <a:ext uri="{FF2B5EF4-FFF2-40B4-BE49-F238E27FC236}">
                  <a16:creationId xmlns:a16="http://schemas.microsoft.com/office/drawing/2014/main" xmlns="" id="{4FEFC1CF-1F7D-62A6-5F16-C294BCB01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7" y="2085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Line 157">
              <a:extLst>
                <a:ext uri="{FF2B5EF4-FFF2-40B4-BE49-F238E27FC236}">
                  <a16:creationId xmlns:a16="http://schemas.microsoft.com/office/drawing/2014/main" xmlns="" id="{28086F82-B56B-6843-ADEB-CA2F8B9F5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9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Line 158">
              <a:extLst>
                <a:ext uri="{FF2B5EF4-FFF2-40B4-BE49-F238E27FC236}">
                  <a16:creationId xmlns:a16="http://schemas.microsoft.com/office/drawing/2014/main" xmlns="" id="{6D32F151-F035-CCD9-D112-CDB9B9625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" y="2085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Line 159">
              <a:extLst>
                <a:ext uri="{FF2B5EF4-FFF2-40B4-BE49-F238E27FC236}">
                  <a16:creationId xmlns:a16="http://schemas.microsoft.com/office/drawing/2014/main" xmlns="" id="{84A07E20-1D95-A022-76C2-62F850152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Line 160">
              <a:extLst>
                <a:ext uri="{FF2B5EF4-FFF2-40B4-BE49-F238E27FC236}">
                  <a16:creationId xmlns:a16="http://schemas.microsoft.com/office/drawing/2014/main" xmlns="" id="{9B77786C-1A02-23C8-D27F-913F883F9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9" y="2085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Line 161">
              <a:extLst>
                <a:ext uri="{FF2B5EF4-FFF2-40B4-BE49-F238E27FC236}">
                  <a16:creationId xmlns:a16="http://schemas.microsoft.com/office/drawing/2014/main" xmlns="" id="{F8E45547-DABC-9692-F67F-6EAE071F2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Line 162">
              <a:extLst>
                <a:ext uri="{FF2B5EF4-FFF2-40B4-BE49-F238E27FC236}">
                  <a16:creationId xmlns:a16="http://schemas.microsoft.com/office/drawing/2014/main" xmlns="" id="{9EC9D692-F705-4653-71EA-95412CC8B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9" y="2085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Line 163">
              <a:extLst>
                <a:ext uri="{FF2B5EF4-FFF2-40B4-BE49-F238E27FC236}">
                  <a16:creationId xmlns:a16="http://schemas.microsoft.com/office/drawing/2014/main" xmlns="" id="{308F2942-B694-8CB6-B487-EA12A1FE9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6" y="2063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Line 164">
              <a:extLst>
                <a:ext uri="{FF2B5EF4-FFF2-40B4-BE49-F238E27FC236}">
                  <a16:creationId xmlns:a16="http://schemas.microsoft.com/office/drawing/2014/main" xmlns="" id="{687818CC-009D-81B0-EBD0-E937CF6B0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" y="2085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Line 165">
              <a:extLst>
                <a:ext uri="{FF2B5EF4-FFF2-40B4-BE49-F238E27FC236}">
                  <a16:creationId xmlns:a16="http://schemas.microsoft.com/office/drawing/2014/main" xmlns="" id="{BF848DB2-EFAB-C8F1-32D7-39EDBEAC5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7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Line 166">
              <a:extLst>
                <a:ext uri="{FF2B5EF4-FFF2-40B4-BE49-F238E27FC236}">
                  <a16:creationId xmlns:a16="http://schemas.microsoft.com/office/drawing/2014/main" xmlns="" id="{9B8D89EB-544D-8561-4F4B-E13FD5A4D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2107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Line 167">
              <a:extLst>
                <a:ext uri="{FF2B5EF4-FFF2-40B4-BE49-F238E27FC236}">
                  <a16:creationId xmlns:a16="http://schemas.microsoft.com/office/drawing/2014/main" xmlns="" id="{33233662-0D65-8D6F-5065-FF7B6640B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9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Line 168">
              <a:extLst>
                <a:ext uri="{FF2B5EF4-FFF2-40B4-BE49-F238E27FC236}">
                  <a16:creationId xmlns:a16="http://schemas.microsoft.com/office/drawing/2014/main" xmlns="" id="{01AD5227-884B-9FCC-963E-687415CD2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7" y="2107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Line 169">
              <a:extLst>
                <a:ext uri="{FF2B5EF4-FFF2-40B4-BE49-F238E27FC236}">
                  <a16:creationId xmlns:a16="http://schemas.microsoft.com/office/drawing/2014/main" xmlns="" id="{8B17DD75-8639-6F44-4C23-83554D461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Line 170">
              <a:extLst>
                <a:ext uri="{FF2B5EF4-FFF2-40B4-BE49-F238E27FC236}">
                  <a16:creationId xmlns:a16="http://schemas.microsoft.com/office/drawing/2014/main" xmlns="" id="{2EEB4451-2E76-7E2A-4B47-BCE9D1E16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7" y="2107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Line 171">
              <a:extLst>
                <a:ext uri="{FF2B5EF4-FFF2-40B4-BE49-F238E27FC236}">
                  <a16:creationId xmlns:a16="http://schemas.microsoft.com/office/drawing/2014/main" xmlns="" id="{33B77DE5-0822-FE05-492B-4942A4DEF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1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Line 172">
              <a:extLst>
                <a:ext uri="{FF2B5EF4-FFF2-40B4-BE49-F238E27FC236}">
                  <a16:creationId xmlns:a16="http://schemas.microsoft.com/office/drawing/2014/main" xmlns="" id="{82714583-5923-8BFE-D4C0-8C9F9126D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9" y="2107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Line 173">
              <a:extLst>
                <a:ext uri="{FF2B5EF4-FFF2-40B4-BE49-F238E27FC236}">
                  <a16:creationId xmlns:a16="http://schemas.microsoft.com/office/drawing/2014/main" xmlns="" id="{5401B032-E8FA-420B-EA22-A44F66F0F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Line 174">
              <a:extLst>
                <a:ext uri="{FF2B5EF4-FFF2-40B4-BE49-F238E27FC236}">
                  <a16:creationId xmlns:a16="http://schemas.microsoft.com/office/drawing/2014/main" xmlns="" id="{CA2E6D88-4F88-FDB5-309B-A480A9F80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7" y="2107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Line 175">
              <a:extLst>
                <a:ext uri="{FF2B5EF4-FFF2-40B4-BE49-F238E27FC236}">
                  <a16:creationId xmlns:a16="http://schemas.microsoft.com/office/drawing/2014/main" xmlns="" id="{D566B568-1190-C7D4-65C2-41E3DB670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0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Line 176">
              <a:extLst>
                <a:ext uri="{FF2B5EF4-FFF2-40B4-BE49-F238E27FC236}">
                  <a16:creationId xmlns:a16="http://schemas.microsoft.com/office/drawing/2014/main" xmlns="" id="{735A82CD-B6E6-7C06-4BF9-0147DA803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1" y="2107"/>
              <a:ext cx="41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Line 177">
              <a:extLst>
                <a:ext uri="{FF2B5EF4-FFF2-40B4-BE49-F238E27FC236}">
                  <a16:creationId xmlns:a16="http://schemas.microsoft.com/office/drawing/2014/main" xmlns="" id="{B466F05E-2EBB-DB1A-D0B2-F7CB1FB8C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Line 178">
              <a:extLst>
                <a:ext uri="{FF2B5EF4-FFF2-40B4-BE49-F238E27FC236}">
                  <a16:creationId xmlns:a16="http://schemas.microsoft.com/office/drawing/2014/main" xmlns="" id="{D12810FE-40C2-381C-7693-5619F3B1D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2179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Line 179">
              <a:extLst>
                <a:ext uri="{FF2B5EF4-FFF2-40B4-BE49-F238E27FC236}">
                  <a16:creationId xmlns:a16="http://schemas.microsoft.com/office/drawing/2014/main" xmlns="" id="{378EB40D-5397-2D6F-2923-88E5DAD09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0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Line 180">
              <a:extLst>
                <a:ext uri="{FF2B5EF4-FFF2-40B4-BE49-F238E27FC236}">
                  <a16:creationId xmlns:a16="http://schemas.microsoft.com/office/drawing/2014/main" xmlns="" id="{AB5AE68E-2E3D-DE9C-6F5F-3EAD26A54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8" y="2179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Line 181">
              <a:extLst>
                <a:ext uri="{FF2B5EF4-FFF2-40B4-BE49-F238E27FC236}">
                  <a16:creationId xmlns:a16="http://schemas.microsoft.com/office/drawing/2014/main" xmlns="" id="{A302AFF0-65DF-40F0-A86E-13330CDE3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0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Line 182">
              <a:extLst>
                <a:ext uri="{FF2B5EF4-FFF2-40B4-BE49-F238E27FC236}">
                  <a16:creationId xmlns:a16="http://schemas.microsoft.com/office/drawing/2014/main" xmlns="" id="{AEB7BDEA-09BE-BB29-28B7-9CA6D988F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2179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Line 183">
              <a:extLst>
                <a:ext uri="{FF2B5EF4-FFF2-40B4-BE49-F238E27FC236}">
                  <a16:creationId xmlns:a16="http://schemas.microsoft.com/office/drawing/2014/main" xmlns="" id="{FA8FC900-1820-945B-E9DE-7A0508E99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Line 184">
              <a:extLst>
                <a:ext uri="{FF2B5EF4-FFF2-40B4-BE49-F238E27FC236}">
                  <a16:creationId xmlns:a16="http://schemas.microsoft.com/office/drawing/2014/main" xmlns="" id="{E20E9EE5-8298-6D73-4CD6-7FA710C77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" y="2179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Line 185">
              <a:extLst>
                <a:ext uri="{FF2B5EF4-FFF2-40B4-BE49-F238E27FC236}">
                  <a16:creationId xmlns:a16="http://schemas.microsoft.com/office/drawing/2014/main" xmlns="" id="{0C3EEA54-2B35-0F87-CAD4-5B61ED2EF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Line 186">
              <a:extLst>
                <a:ext uri="{FF2B5EF4-FFF2-40B4-BE49-F238E27FC236}">
                  <a16:creationId xmlns:a16="http://schemas.microsoft.com/office/drawing/2014/main" xmlns="" id="{374B47F0-D44B-A23A-B614-4318B4F8D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4" y="2179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Line 187">
              <a:extLst>
                <a:ext uri="{FF2B5EF4-FFF2-40B4-BE49-F238E27FC236}">
                  <a16:creationId xmlns:a16="http://schemas.microsoft.com/office/drawing/2014/main" xmlns="" id="{A27752EE-490C-5993-0064-4B4265BC56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0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Line 188">
              <a:extLst>
                <a:ext uri="{FF2B5EF4-FFF2-40B4-BE49-F238E27FC236}">
                  <a16:creationId xmlns:a16="http://schemas.microsoft.com/office/drawing/2014/main" xmlns="" id="{28F68196-176B-1FE0-59F4-D34A1A098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8" y="2179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Line 189">
              <a:extLst>
                <a:ext uri="{FF2B5EF4-FFF2-40B4-BE49-F238E27FC236}">
                  <a16:creationId xmlns:a16="http://schemas.microsoft.com/office/drawing/2014/main" xmlns="" id="{E2D3A686-9EDF-CE17-C87E-F528A92A6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Line 190">
              <a:extLst>
                <a:ext uri="{FF2B5EF4-FFF2-40B4-BE49-F238E27FC236}">
                  <a16:creationId xmlns:a16="http://schemas.microsoft.com/office/drawing/2014/main" xmlns="" id="{A0EBCD72-5382-1D30-766F-C523E4012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0" y="2179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Line 191">
              <a:extLst>
                <a:ext uri="{FF2B5EF4-FFF2-40B4-BE49-F238E27FC236}">
                  <a16:creationId xmlns:a16="http://schemas.microsoft.com/office/drawing/2014/main" xmlns="" id="{72E421F4-6962-BFC8-D0AA-9827DE3BB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5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Line 192">
              <a:extLst>
                <a:ext uri="{FF2B5EF4-FFF2-40B4-BE49-F238E27FC236}">
                  <a16:creationId xmlns:a16="http://schemas.microsoft.com/office/drawing/2014/main" xmlns="" id="{80F65AAE-CF3E-73B8-FEFC-C5DFBD5E4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3" y="2179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Line 193">
              <a:extLst>
                <a:ext uri="{FF2B5EF4-FFF2-40B4-BE49-F238E27FC236}">
                  <a16:creationId xmlns:a16="http://schemas.microsoft.com/office/drawing/2014/main" xmlns="" id="{17629E94-1B0D-1C6B-028E-741615B03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Line 194">
              <a:extLst>
                <a:ext uri="{FF2B5EF4-FFF2-40B4-BE49-F238E27FC236}">
                  <a16:creationId xmlns:a16="http://schemas.microsoft.com/office/drawing/2014/main" xmlns="" id="{227FD09A-AFB1-4CCD-91D2-DD1BD6868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3" y="2179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Line 195">
              <a:extLst>
                <a:ext uri="{FF2B5EF4-FFF2-40B4-BE49-F238E27FC236}">
                  <a16:creationId xmlns:a16="http://schemas.microsoft.com/office/drawing/2014/main" xmlns="" id="{D671FB3E-2040-EE7C-F9B2-75F157FC5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2" y="2159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Line 196">
              <a:extLst>
                <a:ext uri="{FF2B5EF4-FFF2-40B4-BE49-F238E27FC236}">
                  <a16:creationId xmlns:a16="http://schemas.microsoft.com/office/drawing/2014/main" xmlns="" id="{9B08BB9B-1731-9683-F2EE-50870EFDD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2179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Line 197">
              <a:extLst>
                <a:ext uri="{FF2B5EF4-FFF2-40B4-BE49-F238E27FC236}">
                  <a16:creationId xmlns:a16="http://schemas.microsoft.com/office/drawing/2014/main" xmlns="" id="{F507C044-1906-C481-E696-7258CE8A2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Line 198">
              <a:extLst>
                <a:ext uri="{FF2B5EF4-FFF2-40B4-BE49-F238E27FC236}">
                  <a16:creationId xmlns:a16="http://schemas.microsoft.com/office/drawing/2014/main" xmlns="" id="{3F15B662-D459-6BBC-53CF-459B3CF6A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6" y="2107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Line 199">
              <a:extLst>
                <a:ext uri="{FF2B5EF4-FFF2-40B4-BE49-F238E27FC236}">
                  <a16:creationId xmlns:a16="http://schemas.microsoft.com/office/drawing/2014/main" xmlns="" id="{25D967F4-9F88-1382-BCDE-353B1577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8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Line 200">
              <a:extLst>
                <a:ext uri="{FF2B5EF4-FFF2-40B4-BE49-F238E27FC236}">
                  <a16:creationId xmlns:a16="http://schemas.microsoft.com/office/drawing/2014/main" xmlns="" id="{D71A48C9-2A22-855E-2673-3D6DCF4ED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6" y="2107"/>
              <a:ext cx="42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Line 201">
              <a:extLst>
                <a:ext uri="{FF2B5EF4-FFF2-40B4-BE49-F238E27FC236}">
                  <a16:creationId xmlns:a16="http://schemas.microsoft.com/office/drawing/2014/main" xmlns="" id="{1E11A4D4-716E-E90B-1CAE-A38A2BAD4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8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Line 202">
              <a:extLst>
                <a:ext uri="{FF2B5EF4-FFF2-40B4-BE49-F238E27FC236}">
                  <a16:creationId xmlns:a16="http://schemas.microsoft.com/office/drawing/2014/main" xmlns="" id="{198A7634-31E7-B1ED-AEDD-5670256EC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6" y="2107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Line 203">
              <a:extLst>
                <a:ext uri="{FF2B5EF4-FFF2-40B4-BE49-F238E27FC236}">
                  <a16:creationId xmlns:a16="http://schemas.microsoft.com/office/drawing/2014/main" xmlns="" id="{554837F1-65DB-DCAA-F75E-45B3F096A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Line 204">
              <a:extLst>
                <a:ext uri="{FF2B5EF4-FFF2-40B4-BE49-F238E27FC236}">
                  <a16:creationId xmlns:a16="http://schemas.microsoft.com/office/drawing/2014/main" xmlns="" id="{4836BAD7-7F50-3EEC-2807-5B90AF67A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6" y="2107"/>
              <a:ext cx="44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Line 205">
              <a:extLst>
                <a:ext uri="{FF2B5EF4-FFF2-40B4-BE49-F238E27FC236}">
                  <a16:creationId xmlns:a16="http://schemas.microsoft.com/office/drawing/2014/main" xmlns="" id="{936CE401-6A2E-8130-4894-229F67FD8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Line 206">
              <a:extLst>
                <a:ext uri="{FF2B5EF4-FFF2-40B4-BE49-F238E27FC236}">
                  <a16:creationId xmlns:a16="http://schemas.microsoft.com/office/drawing/2014/main" xmlns="" id="{A972973A-06DB-02DB-CE0A-86FC1E3AA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" y="2107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Line 207">
              <a:extLst>
                <a:ext uri="{FF2B5EF4-FFF2-40B4-BE49-F238E27FC236}">
                  <a16:creationId xmlns:a16="http://schemas.microsoft.com/office/drawing/2014/main" xmlns="" id="{405BBC63-A4F2-A041-584D-4D94A635F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Line 208">
              <a:extLst>
                <a:ext uri="{FF2B5EF4-FFF2-40B4-BE49-F238E27FC236}">
                  <a16:creationId xmlns:a16="http://schemas.microsoft.com/office/drawing/2014/main" xmlns="" id="{9CC794FE-49D4-049E-6CFF-29DF9C695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" y="2107"/>
              <a:ext cx="4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Line 209">
              <a:extLst>
                <a:ext uri="{FF2B5EF4-FFF2-40B4-BE49-F238E27FC236}">
                  <a16:creationId xmlns:a16="http://schemas.microsoft.com/office/drawing/2014/main" xmlns="" id="{9C4EC5C9-9C72-038C-FC9B-2C72DE4AF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6" y="2087"/>
              <a:ext cx="0" cy="42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xmlns="" id="{0947DE9C-5E0E-1A72-9A52-A26767533275}"/>
              </a:ext>
            </a:extLst>
          </p:cNvPr>
          <p:cNvGrpSpPr/>
          <p:nvPr/>
        </p:nvGrpSpPr>
        <p:grpSpPr>
          <a:xfrm>
            <a:off x="4720505" y="2645365"/>
            <a:ext cx="2997200" cy="796925"/>
            <a:chOff x="4727575" y="2665413"/>
            <a:chExt cx="2997200" cy="796925"/>
          </a:xfrm>
        </p:grpSpPr>
        <p:sp>
          <p:nvSpPr>
            <p:cNvPr id="126" name="Line 211">
              <a:extLst>
                <a:ext uri="{FF2B5EF4-FFF2-40B4-BE49-F238E27FC236}">
                  <a16:creationId xmlns:a16="http://schemas.microsoft.com/office/drawing/2014/main" xmlns="" id="{C8774CE2-3A88-EAC4-5E6B-3CCA96D68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1063" y="3313113"/>
              <a:ext cx="0" cy="66675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Line 212">
              <a:extLst>
                <a:ext uri="{FF2B5EF4-FFF2-40B4-BE49-F238E27FC236}">
                  <a16:creationId xmlns:a16="http://schemas.microsoft.com/office/drawing/2014/main" xmlns="" id="{3D70E4C0-643A-E99E-6262-C82683F95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3763" y="3313113"/>
              <a:ext cx="0" cy="66675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Line 213">
              <a:extLst>
                <a:ext uri="{FF2B5EF4-FFF2-40B4-BE49-F238E27FC236}">
                  <a16:creationId xmlns:a16="http://schemas.microsoft.com/office/drawing/2014/main" xmlns="" id="{2C0D8BA6-65E7-70C4-7176-DFCF5865F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6463" y="3313113"/>
              <a:ext cx="0" cy="66675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Line 214">
              <a:extLst>
                <a:ext uri="{FF2B5EF4-FFF2-40B4-BE49-F238E27FC236}">
                  <a16:creationId xmlns:a16="http://schemas.microsoft.com/office/drawing/2014/main" xmlns="" id="{866F9BDD-1BBD-BB5F-27A9-B67A84C9F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5513" y="3313113"/>
              <a:ext cx="0" cy="66675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Line 215">
              <a:extLst>
                <a:ext uri="{FF2B5EF4-FFF2-40B4-BE49-F238E27FC236}">
                  <a16:creationId xmlns:a16="http://schemas.microsoft.com/office/drawing/2014/main" xmlns="" id="{76AF6696-46B0-DDB0-44A6-F4C8C93BB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1850" y="3344863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Line 216">
              <a:extLst>
                <a:ext uri="{FF2B5EF4-FFF2-40B4-BE49-F238E27FC236}">
                  <a16:creationId xmlns:a16="http://schemas.microsoft.com/office/drawing/2014/main" xmlns="" id="{F5C18EBA-BC48-4F42-0EBE-E8B1E71A5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0700" y="3287713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217">
              <a:extLst>
                <a:ext uri="{FF2B5EF4-FFF2-40B4-BE49-F238E27FC236}">
                  <a16:creationId xmlns:a16="http://schemas.microsoft.com/office/drawing/2014/main" xmlns="" id="{834F2477-8C41-7ACF-2BB8-252EA6E0E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75" y="2665413"/>
              <a:ext cx="2997200" cy="796925"/>
            </a:xfrm>
            <a:custGeom>
              <a:avLst/>
              <a:gdLst>
                <a:gd name="T0" fmla="*/ 93 w 1888"/>
                <a:gd name="T1" fmla="*/ 0 h 502"/>
                <a:gd name="T2" fmla="*/ 145 w 1888"/>
                <a:gd name="T3" fmla="*/ 12 h 502"/>
                <a:gd name="T4" fmla="*/ 184 w 1888"/>
                <a:gd name="T5" fmla="*/ 18 h 502"/>
                <a:gd name="T6" fmla="*/ 228 w 1888"/>
                <a:gd name="T7" fmla="*/ 28 h 502"/>
                <a:gd name="T8" fmla="*/ 285 w 1888"/>
                <a:gd name="T9" fmla="*/ 34 h 502"/>
                <a:gd name="T10" fmla="*/ 352 w 1888"/>
                <a:gd name="T11" fmla="*/ 44 h 502"/>
                <a:gd name="T12" fmla="*/ 370 w 1888"/>
                <a:gd name="T13" fmla="*/ 54 h 502"/>
                <a:gd name="T14" fmla="*/ 386 w 1888"/>
                <a:gd name="T15" fmla="*/ 62 h 502"/>
                <a:gd name="T16" fmla="*/ 441 w 1888"/>
                <a:gd name="T17" fmla="*/ 70 h 502"/>
                <a:gd name="T18" fmla="*/ 467 w 1888"/>
                <a:gd name="T19" fmla="*/ 84 h 502"/>
                <a:gd name="T20" fmla="*/ 513 w 1888"/>
                <a:gd name="T21" fmla="*/ 92 h 502"/>
                <a:gd name="T22" fmla="*/ 532 w 1888"/>
                <a:gd name="T23" fmla="*/ 108 h 502"/>
                <a:gd name="T24" fmla="*/ 556 w 1888"/>
                <a:gd name="T25" fmla="*/ 117 h 502"/>
                <a:gd name="T26" fmla="*/ 582 w 1888"/>
                <a:gd name="T27" fmla="*/ 125 h 502"/>
                <a:gd name="T28" fmla="*/ 633 w 1888"/>
                <a:gd name="T29" fmla="*/ 139 h 502"/>
                <a:gd name="T30" fmla="*/ 665 w 1888"/>
                <a:gd name="T31" fmla="*/ 151 h 502"/>
                <a:gd name="T32" fmla="*/ 675 w 1888"/>
                <a:gd name="T33" fmla="*/ 161 h 502"/>
                <a:gd name="T34" fmla="*/ 699 w 1888"/>
                <a:gd name="T35" fmla="*/ 169 h 502"/>
                <a:gd name="T36" fmla="*/ 715 w 1888"/>
                <a:gd name="T37" fmla="*/ 179 h 502"/>
                <a:gd name="T38" fmla="*/ 728 w 1888"/>
                <a:gd name="T39" fmla="*/ 185 h 502"/>
                <a:gd name="T40" fmla="*/ 754 w 1888"/>
                <a:gd name="T41" fmla="*/ 185 h 502"/>
                <a:gd name="T42" fmla="*/ 774 w 1888"/>
                <a:gd name="T43" fmla="*/ 199 h 502"/>
                <a:gd name="T44" fmla="*/ 815 w 1888"/>
                <a:gd name="T45" fmla="*/ 215 h 502"/>
                <a:gd name="T46" fmla="*/ 859 w 1888"/>
                <a:gd name="T47" fmla="*/ 223 h 502"/>
                <a:gd name="T48" fmla="*/ 887 w 1888"/>
                <a:gd name="T49" fmla="*/ 233 h 502"/>
                <a:gd name="T50" fmla="*/ 934 w 1888"/>
                <a:gd name="T51" fmla="*/ 233 h 502"/>
                <a:gd name="T52" fmla="*/ 964 w 1888"/>
                <a:gd name="T53" fmla="*/ 245 h 502"/>
                <a:gd name="T54" fmla="*/ 978 w 1888"/>
                <a:gd name="T55" fmla="*/ 253 h 502"/>
                <a:gd name="T56" fmla="*/ 994 w 1888"/>
                <a:gd name="T57" fmla="*/ 259 h 502"/>
                <a:gd name="T58" fmla="*/ 1035 w 1888"/>
                <a:gd name="T59" fmla="*/ 269 h 502"/>
                <a:gd name="T60" fmla="*/ 1087 w 1888"/>
                <a:gd name="T61" fmla="*/ 277 h 502"/>
                <a:gd name="T62" fmla="*/ 1104 w 1888"/>
                <a:gd name="T63" fmla="*/ 291 h 502"/>
                <a:gd name="T64" fmla="*/ 1124 w 1888"/>
                <a:gd name="T65" fmla="*/ 297 h 502"/>
                <a:gd name="T66" fmla="*/ 1184 w 1888"/>
                <a:gd name="T67" fmla="*/ 307 h 502"/>
                <a:gd name="T68" fmla="*/ 1219 w 1888"/>
                <a:gd name="T69" fmla="*/ 321 h 502"/>
                <a:gd name="T70" fmla="*/ 1275 w 1888"/>
                <a:gd name="T71" fmla="*/ 339 h 502"/>
                <a:gd name="T72" fmla="*/ 1300 w 1888"/>
                <a:gd name="T73" fmla="*/ 353 h 502"/>
                <a:gd name="T74" fmla="*/ 1320 w 1888"/>
                <a:gd name="T75" fmla="*/ 367 h 502"/>
                <a:gd name="T76" fmla="*/ 1340 w 1888"/>
                <a:gd name="T77" fmla="*/ 377 h 502"/>
                <a:gd name="T78" fmla="*/ 1372 w 1888"/>
                <a:gd name="T79" fmla="*/ 386 h 502"/>
                <a:gd name="T80" fmla="*/ 1405 w 1888"/>
                <a:gd name="T81" fmla="*/ 396 h 502"/>
                <a:gd name="T82" fmla="*/ 1500 w 1888"/>
                <a:gd name="T83" fmla="*/ 404 h 502"/>
                <a:gd name="T84" fmla="*/ 1514 w 1888"/>
                <a:gd name="T85" fmla="*/ 420 h 502"/>
                <a:gd name="T86" fmla="*/ 1674 w 1888"/>
                <a:gd name="T87" fmla="*/ 430 h 502"/>
                <a:gd name="T88" fmla="*/ 1888 w 1888"/>
                <a:gd name="T89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8" h="502">
                  <a:moveTo>
                    <a:pt x="0" y="0"/>
                  </a:moveTo>
                  <a:lnTo>
                    <a:pt x="93" y="0"/>
                  </a:lnTo>
                  <a:lnTo>
                    <a:pt x="93" y="12"/>
                  </a:lnTo>
                  <a:lnTo>
                    <a:pt x="145" y="12"/>
                  </a:lnTo>
                  <a:lnTo>
                    <a:pt x="145" y="18"/>
                  </a:lnTo>
                  <a:lnTo>
                    <a:pt x="184" y="18"/>
                  </a:lnTo>
                  <a:lnTo>
                    <a:pt x="184" y="28"/>
                  </a:lnTo>
                  <a:lnTo>
                    <a:pt x="228" y="28"/>
                  </a:lnTo>
                  <a:lnTo>
                    <a:pt x="236" y="34"/>
                  </a:lnTo>
                  <a:lnTo>
                    <a:pt x="285" y="34"/>
                  </a:lnTo>
                  <a:lnTo>
                    <a:pt x="295" y="44"/>
                  </a:lnTo>
                  <a:lnTo>
                    <a:pt x="352" y="44"/>
                  </a:lnTo>
                  <a:lnTo>
                    <a:pt x="352" y="54"/>
                  </a:lnTo>
                  <a:lnTo>
                    <a:pt x="370" y="54"/>
                  </a:lnTo>
                  <a:lnTo>
                    <a:pt x="370" y="62"/>
                  </a:lnTo>
                  <a:lnTo>
                    <a:pt x="386" y="62"/>
                  </a:lnTo>
                  <a:lnTo>
                    <a:pt x="386" y="70"/>
                  </a:lnTo>
                  <a:lnTo>
                    <a:pt x="441" y="70"/>
                  </a:lnTo>
                  <a:lnTo>
                    <a:pt x="441" y="84"/>
                  </a:lnTo>
                  <a:lnTo>
                    <a:pt x="467" y="84"/>
                  </a:lnTo>
                  <a:lnTo>
                    <a:pt x="467" y="92"/>
                  </a:lnTo>
                  <a:lnTo>
                    <a:pt x="513" y="92"/>
                  </a:lnTo>
                  <a:lnTo>
                    <a:pt x="513" y="108"/>
                  </a:lnTo>
                  <a:lnTo>
                    <a:pt x="532" y="108"/>
                  </a:lnTo>
                  <a:lnTo>
                    <a:pt x="532" y="117"/>
                  </a:lnTo>
                  <a:lnTo>
                    <a:pt x="556" y="117"/>
                  </a:lnTo>
                  <a:lnTo>
                    <a:pt x="556" y="125"/>
                  </a:lnTo>
                  <a:lnTo>
                    <a:pt x="582" y="125"/>
                  </a:lnTo>
                  <a:lnTo>
                    <a:pt x="582" y="139"/>
                  </a:lnTo>
                  <a:lnTo>
                    <a:pt x="633" y="139"/>
                  </a:lnTo>
                  <a:lnTo>
                    <a:pt x="665" y="139"/>
                  </a:lnTo>
                  <a:lnTo>
                    <a:pt x="665" y="151"/>
                  </a:lnTo>
                  <a:lnTo>
                    <a:pt x="675" y="151"/>
                  </a:lnTo>
                  <a:lnTo>
                    <a:pt x="675" y="161"/>
                  </a:lnTo>
                  <a:lnTo>
                    <a:pt x="699" y="161"/>
                  </a:lnTo>
                  <a:lnTo>
                    <a:pt x="699" y="169"/>
                  </a:lnTo>
                  <a:lnTo>
                    <a:pt x="715" y="169"/>
                  </a:lnTo>
                  <a:lnTo>
                    <a:pt x="715" y="179"/>
                  </a:lnTo>
                  <a:lnTo>
                    <a:pt x="728" y="179"/>
                  </a:lnTo>
                  <a:lnTo>
                    <a:pt x="728" y="185"/>
                  </a:lnTo>
                  <a:lnTo>
                    <a:pt x="742" y="185"/>
                  </a:lnTo>
                  <a:lnTo>
                    <a:pt x="754" y="185"/>
                  </a:lnTo>
                  <a:lnTo>
                    <a:pt x="754" y="199"/>
                  </a:lnTo>
                  <a:lnTo>
                    <a:pt x="774" y="199"/>
                  </a:lnTo>
                  <a:lnTo>
                    <a:pt x="815" y="199"/>
                  </a:lnTo>
                  <a:lnTo>
                    <a:pt x="815" y="215"/>
                  </a:lnTo>
                  <a:lnTo>
                    <a:pt x="859" y="215"/>
                  </a:lnTo>
                  <a:lnTo>
                    <a:pt x="859" y="223"/>
                  </a:lnTo>
                  <a:lnTo>
                    <a:pt x="887" y="223"/>
                  </a:lnTo>
                  <a:lnTo>
                    <a:pt x="887" y="233"/>
                  </a:lnTo>
                  <a:lnTo>
                    <a:pt x="899" y="233"/>
                  </a:lnTo>
                  <a:lnTo>
                    <a:pt x="934" y="233"/>
                  </a:lnTo>
                  <a:lnTo>
                    <a:pt x="934" y="245"/>
                  </a:lnTo>
                  <a:lnTo>
                    <a:pt x="964" y="245"/>
                  </a:lnTo>
                  <a:lnTo>
                    <a:pt x="964" y="253"/>
                  </a:lnTo>
                  <a:lnTo>
                    <a:pt x="978" y="253"/>
                  </a:lnTo>
                  <a:lnTo>
                    <a:pt x="978" y="259"/>
                  </a:lnTo>
                  <a:lnTo>
                    <a:pt x="994" y="259"/>
                  </a:lnTo>
                  <a:lnTo>
                    <a:pt x="994" y="269"/>
                  </a:lnTo>
                  <a:lnTo>
                    <a:pt x="1035" y="269"/>
                  </a:lnTo>
                  <a:lnTo>
                    <a:pt x="1035" y="277"/>
                  </a:lnTo>
                  <a:lnTo>
                    <a:pt x="1087" y="277"/>
                  </a:lnTo>
                  <a:lnTo>
                    <a:pt x="1087" y="291"/>
                  </a:lnTo>
                  <a:lnTo>
                    <a:pt x="1104" y="291"/>
                  </a:lnTo>
                  <a:lnTo>
                    <a:pt x="1104" y="297"/>
                  </a:lnTo>
                  <a:lnTo>
                    <a:pt x="1124" y="297"/>
                  </a:lnTo>
                  <a:lnTo>
                    <a:pt x="1124" y="307"/>
                  </a:lnTo>
                  <a:lnTo>
                    <a:pt x="1184" y="307"/>
                  </a:lnTo>
                  <a:lnTo>
                    <a:pt x="1184" y="321"/>
                  </a:lnTo>
                  <a:lnTo>
                    <a:pt x="1219" y="321"/>
                  </a:lnTo>
                  <a:lnTo>
                    <a:pt x="1219" y="339"/>
                  </a:lnTo>
                  <a:lnTo>
                    <a:pt x="1275" y="339"/>
                  </a:lnTo>
                  <a:lnTo>
                    <a:pt x="1275" y="353"/>
                  </a:lnTo>
                  <a:lnTo>
                    <a:pt x="1300" y="353"/>
                  </a:lnTo>
                  <a:lnTo>
                    <a:pt x="1300" y="367"/>
                  </a:lnTo>
                  <a:lnTo>
                    <a:pt x="1320" y="367"/>
                  </a:lnTo>
                  <a:lnTo>
                    <a:pt x="1320" y="377"/>
                  </a:lnTo>
                  <a:lnTo>
                    <a:pt x="1340" y="377"/>
                  </a:lnTo>
                  <a:lnTo>
                    <a:pt x="1340" y="386"/>
                  </a:lnTo>
                  <a:lnTo>
                    <a:pt x="1372" y="386"/>
                  </a:lnTo>
                  <a:lnTo>
                    <a:pt x="1372" y="396"/>
                  </a:lnTo>
                  <a:lnTo>
                    <a:pt x="1405" y="396"/>
                  </a:lnTo>
                  <a:lnTo>
                    <a:pt x="1405" y="404"/>
                  </a:lnTo>
                  <a:lnTo>
                    <a:pt x="1500" y="404"/>
                  </a:lnTo>
                  <a:lnTo>
                    <a:pt x="1500" y="420"/>
                  </a:lnTo>
                  <a:lnTo>
                    <a:pt x="1514" y="420"/>
                  </a:lnTo>
                  <a:lnTo>
                    <a:pt x="1514" y="430"/>
                  </a:lnTo>
                  <a:lnTo>
                    <a:pt x="1674" y="430"/>
                  </a:lnTo>
                  <a:lnTo>
                    <a:pt x="1674" y="502"/>
                  </a:lnTo>
                  <a:lnTo>
                    <a:pt x="1888" y="502"/>
                  </a:lnTo>
                </a:path>
              </a:pathLst>
            </a:custGeom>
            <a:noFill/>
            <a:ln w="28575" cap="flat">
              <a:solidFill>
                <a:srgbClr val="0158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8" name="Group 421">
            <a:extLst>
              <a:ext uri="{FF2B5EF4-FFF2-40B4-BE49-F238E27FC236}">
                <a16:creationId xmlns:a16="http://schemas.microsoft.com/office/drawing/2014/main" xmlns="" id="{0BDBCD27-3AFA-8DE6-A982-8E63C42BFEEC}"/>
              </a:ext>
            </a:extLst>
          </p:cNvPr>
          <p:cNvGrpSpPr>
            <a:grpSpLocks/>
          </p:cNvGrpSpPr>
          <p:nvPr/>
        </p:nvGrpSpPr>
        <p:grpSpPr bwMode="auto">
          <a:xfrm>
            <a:off x="4669705" y="2607639"/>
            <a:ext cx="2611438" cy="1082675"/>
            <a:chOff x="2946" y="1659"/>
            <a:chExt cx="1645" cy="682"/>
          </a:xfrm>
        </p:grpSpPr>
        <p:sp>
          <p:nvSpPr>
            <p:cNvPr id="372" name="Line 221">
              <a:extLst>
                <a:ext uri="{FF2B5EF4-FFF2-40B4-BE49-F238E27FC236}">
                  <a16:creationId xmlns:a16="http://schemas.microsoft.com/office/drawing/2014/main" xmlns="" id="{2A4606C2-4C97-81D9-3947-B27EE29F8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" y="1659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222">
              <a:extLst>
                <a:ext uri="{FF2B5EF4-FFF2-40B4-BE49-F238E27FC236}">
                  <a16:creationId xmlns:a16="http://schemas.microsoft.com/office/drawing/2014/main" xmlns="" id="{7487EEB9-DE40-80E8-0634-BB056AE7A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6" y="1681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223">
              <a:extLst>
                <a:ext uri="{FF2B5EF4-FFF2-40B4-BE49-F238E27FC236}">
                  <a16:creationId xmlns:a16="http://schemas.microsoft.com/office/drawing/2014/main" xmlns="" id="{1D82E5D6-E11A-72C9-1F28-302A57239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8" y="1659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224">
              <a:extLst>
                <a:ext uri="{FF2B5EF4-FFF2-40B4-BE49-F238E27FC236}">
                  <a16:creationId xmlns:a16="http://schemas.microsoft.com/office/drawing/2014/main" xmlns="" id="{6DFF7B9A-9CBF-B12C-C52A-BB02D0E9C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681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Line 225">
              <a:extLst>
                <a:ext uri="{FF2B5EF4-FFF2-40B4-BE49-F238E27FC236}">
                  <a16:creationId xmlns:a16="http://schemas.microsoft.com/office/drawing/2014/main" xmlns="" id="{7C9BBD1F-9D14-F32C-F58E-D74496FA4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0" y="1659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226">
              <a:extLst>
                <a:ext uri="{FF2B5EF4-FFF2-40B4-BE49-F238E27FC236}">
                  <a16:creationId xmlns:a16="http://schemas.microsoft.com/office/drawing/2014/main" xmlns="" id="{CA7C6523-E0A5-B9F7-1B2B-B8B31AF44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1681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227">
              <a:extLst>
                <a:ext uri="{FF2B5EF4-FFF2-40B4-BE49-F238E27FC236}">
                  <a16:creationId xmlns:a16="http://schemas.microsoft.com/office/drawing/2014/main" xmlns="" id="{98A63106-C36D-556D-E5C9-492E1060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59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Line 228">
              <a:extLst>
                <a:ext uri="{FF2B5EF4-FFF2-40B4-BE49-F238E27FC236}">
                  <a16:creationId xmlns:a16="http://schemas.microsoft.com/office/drawing/2014/main" xmlns="" id="{6017123E-95BB-6A54-9373-F899FB0B7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681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Line 229">
              <a:extLst>
                <a:ext uri="{FF2B5EF4-FFF2-40B4-BE49-F238E27FC236}">
                  <a16:creationId xmlns:a16="http://schemas.microsoft.com/office/drawing/2014/main" xmlns="" id="{EBBD86AA-F9B1-104A-BC6D-1A319CB77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1659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Line 230">
              <a:extLst>
                <a:ext uri="{FF2B5EF4-FFF2-40B4-BE49-F238E27FC236}">
                  <a16:creationId xmlns:a16="http://schemas.microsoft.com/office/drawing/2014/main" xmlns="" id="{09681D66-D48A-22B1-7126-981E24B4C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81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Line 231">
              <a:extLst>
                <a:ext uri="{FF2B5EF4-FFF2-40B4-BE49-F238E27FC236}">
                  <a16:creationId xmlns:a16="http://schemas.microsoft.com/office/drawing/2014/main" xmlns="" id="{CD97C115-BDB9-EB30-5A3D-9EE5C57F3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8" y="1667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Line 232">
              <a:extLst>
                <a:ext uri="{FF2B5EF4-FFF2-40B4-BE49-F238E27FC236}">
                  <a16:creationId xmlns:a16="http://schemas.microsoft.com/office/drawing/2014/main" xmlns="" id="{D89D569A-EC3C-BB5F-8694-7795E0A82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168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Line 233">
              <a:extLst>
                <a:ext uri="{FF2B5EF4-FFF2-40B4-BE49-F238E27FC236}">
                  <a16:creationId xmlns:a16="http://schemas.microsoft.com/office/drawing/2014/main" xmlns="" id="{016D1895-0E35-FDD3-DFBE-38A19215F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6" y="1667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Line 234">
              <a:extLst>
                <a:ext uri="{FF2B5EF4-FFF2-40B4-BE49-F238E27FC236}">
                  <a16:creationId xmlns:a16="http://schemas.microsoft.com/office/drawing/2014/main" xmlns="" id="{DC683F32-D53D-BC19-85BC-FF1939A3B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168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Line 235">
              <a:extLst>
                <a:ext uri="{FF2B5EF4-FFF2-40B4-BE49-F238E27FC236}">
                  <a16:creationId xmlns:a16="http://schemas.microsoft.com/office/drawing/2014/main" xmlns="" id="{DCCDB158-FFB9-38B8-9BD5-C59BBA0E3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1667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Line 236">
              <a:extLst>
                <a:ext uri="{FF2B5EF4-FFF2-40B4-BE49-F238E27FC236}">
                  <a16:creationId xmlns:a16="http://schemas.microsoft.com/office/drawing/2014/main" xmlns="" id="{D3ED5E93-3383-5A56-9D00-BF9DA0B28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6" y="168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Line 237">
              <a:extLst>
                <a:ext uri="{FF2B5EF4-FFF2-40B4-BE49-F238E27FC236}">
                  <a16:creationId xmlns:a16="http://schemas.microsoft.com/office/drawing/2014/main" xmlns="" id="{2D707FBB-066F-454F-A4F0-C7BFCD955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2" y="1667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Line 238">
              <a:extLst>
                <a:ext uri="{FF2B5EF4-FFF2-40B4-BE49-F238E27FC236}">
                  <a16:creationId xmlns:a16="http://schemas.microsoft.com/office/drawing/2014/main" xmlns="" id="{2CBB0037-6D89-2FB9-8334-C2E6B7A7E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" y="168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Line 239">
              <a:extLst>
                <a:ext uri="{FF2B5EF4-FFF2-40B4-BE49-F238E27FC236}">
                  <a16:creationId xmlns:a16="http://schemas.microsoft.com/office/drawing/2014/main" xmlns="" id="{FBB9504E-D794-A388-3239-C47519F0A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667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1" name="Line 240">
              <a:extLst>
                <a:ext uri="{FF2B5EF4-FFF2-40B4-BE49-F238E27FC236}">
                  <a16:creationId xmlns:a16="http://schemas.microsoft.com/office/drawing/2014/main" xmlns="" id="{4DE4622F-E404-DC5C-598D-E7455595B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" y="168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Line 241">
              <a:extLst>
                <a:ext uri="{FF2B5EF4-FFF2-40B4-BE49-F238E27FC236}">
                  <a16:creationId xmlns:a16="http://schemas.microsoft.com/office/drawing/2014/main" xmlns="" id="{76678B7D-8B22-5026-757A-F42663919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1677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3" name="Line 242">
              <a:extLst>
                <a:ext uri="{FF2B5EF4-FFF2-40B4-BE49-F238E27FC236}">
                  <a16:creationId xmlns:a16="http://schemas.microsoft.com/office/drawing/2014/main" xmlns="" id="{FE1C9D26-8555-B58D-A6F5-D0477D1BF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4" y="169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Line 243">
              <a:extLst>
                <a:ext uri="{FF2B5EF4-FFF2-40B4-BE49-F238E27FC236}">
                  <a16:creationId xmlns:a16="http://schemas.microsoft.com/office/drawing/2014/main" xmlns="" id="{159516C6-3009-8639-8BC1-F14956EF5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6" y="1677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Line 244">
              <a:extLst>
                <a:ext uri="{FF2B5EF4-FFF2-40B4-BE49-F238E27FC236}">
                  <a16:creationId xmlns:a16="http://schemas.microsoft.com/office/drawing/2014/main" xmlns="" id="{A5423338-9F65-F413-97BD-172CE29EC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" y="169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Line 245">
              <a:extLst>
                <a:ext uri="{FF2B5EF4-FFF2-40B4-BE49-F238E27FC236}">
                  <a16:creationId xmlns:a16="http://schemas.microsoft.com/office/drawing/2014/main" xmlns="" id="{829FD072-22D8-DCEB-C088-E7406B3D7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4" y="1679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7" name="Line 246">
              <a:extLst>
                <a:ext uri="{FF2B5EF4-FFF2-40B4-BE49-F238E27FC236}">
                  <a16:creationId xmlns:a16="http://schemas.microsoft.com/office/drawing/2014/main" xmlns="" id="{D1393809-C37B-6EED-2B81-EA8D3F3B3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1699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8" name="Line 247">
              <a:extLst>
                <a:ext uri="{FF2B5EF4-FFF2-40B4-BE49-F238E27FC236}">
                  <a16:creationId xmlns:a16="http://schemas.microsoft.com/office/drawing/2014/main" xmlns="" id="{16A34FB8-7BCF-8267-D1F6-5B40384D5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691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9" name="Line 248">
              <a:extLst>
                <a:ext uri="{FF2B5EF4-FFF2-40B4-BE49-F238E27FC236}">
                  <a16:creationId xmlns:a16="http://schemas.microsoft.com/office/drawing/2014/main" xmlns="" id="{A0BBFF9B-3E07-C64E-7A7D-734438E2A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" y="1713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0" name="Line 249">
              <a:extLst>
                <a:ext uri="{FF2B5EF4-FFF2-40B4-BE49-F238E27FC236}">
                  <a16:creationId xmlns:a16="http://schemas.microsoft.com/office/drawing/2014/main" xmlns="" id="{5E7D4F4F-278A-CED1-D991-8F8EA3EEB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1697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1" name="Line 250">
              <a:extLst>
                <a:ext uri="{FF2B5EF4-FFF2-40B4-BE49-F238E27FC236}">
                  <a16:creationId xmlns:a16="http://schemas.microsoft.com/office/drawing/2014/main" xmlns="" id="{A5DE06C8-1669-6760-B676-275944ADB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6" y="1717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Line 251">
              <a:extLst>
                <a:ext uri="{FF2B5EF4-FFF2-40B4-BE49-F238E27FC236}">
                  <a16:creationId xmlns:a16="http://schemas.microsoft.com/office/drawing/2014/main" xmlns="" id="{D829DC6C-509E-0C39-08E0-27FFC8769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0" y="1691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Line 252">
              <a:extLst>
                <a:ext uri="{FF2B5EF4-FFF2-40B4-BE49-F238E27FC236}">
                  <a16:creationId xmlns:a16="http://schemas.microsoft.com/office/drawing/2014/main" xmlns="" id="{3A7EF1A2-C12F-9EAF-F421-790BA6A3E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8" y="1713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Line 253">
              <a:extLst>
                <a:ext uri="{FF2B5EF4-FFF2-40B4-BE49-F238E27FC236}">
                  <a16:creationId xmlns:a16="http://schemas.microsoft.com/office/drawing/2014/main" xmlns="" id="{BBFDE27D-8937-9429-1FB2-FB1BCAF46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1697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Line 254">
              <a:extLst>
                <a:ext uri="{FF2B5EF4-FFF2-40B4-BE49-F238E27FC236}">
                  <a16:creationId xmlns:a16="http://schemas.microsoft.com/office/drawing/2014/main" xmlns="" id="{B5F12A7B-3971-3A8A-66C0-FD5C6067C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1717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Line 255">
              <a:extLst>
                <a:ext uri="{FF2B5EF4-FFF2-40B4-BE49-F238E27FC236}">
                  <a16:creationId xmlns:a16="http://schemas.microsoft.com/office/drawing/2014/main" xmlns="" id="{FF46A755-727F-8D43-A381-293B0856C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2" y="1703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Line 256">
              <a:extLst>
                <a:ext uri="{FF2B5EF4-FFF2-40B4-BE49-F238E27FC236}">
                  <a16:creationId xmlns:a16="http://schemas.microsoft.com/office/drawing/2014/main" xmlns="" id="{B427B5E9-03E4-D5CA-A237-D96A03E46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725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Line 257">
              <a:extLst>
                <a:ext uri="{FF2B5EF4-FFF2-40B4-BE49-F238E27FC236}">
                  <a16:creationId xmlns:a16="http://schemas.microsoft.com/office/drawing/2014/main" xmlns="" id="{BF8684A7-FEFB-F2E0-1E1B-40F911DEC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4" y="1707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Line 258">
              <a:extLst>
                <a:ext uri="{FF2B5EF4-FFF2-40B4-BE49-F238E27FC236}">
                  <a16:creationId xmlns:a16="http://schemas.microsoft.com/office/drawing/2014/main" xmlns="" id="{AC3A7846-BCB3-2359-1957-ED8CBF1A0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" y="1729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Line 259">
              <a:extLst>
                <a:ext uri="{FF2B5EF4-FFF2-40B4-BE49-F238E27FC236}">
                  <a16:creationId xmlns:a16="http://schemas.microsoft.com/office/drawing/2014/main" xmlns="" id="{FD3F2492-5F6A-7E0B-6FFD-44FDB3272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" y="1713"/>
              <a:ext cx="0" cy="43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Line 260">
              <a:extLst>
                <a:ext uri="{FF2B5EF4-FFF2-40B4-BE49-F238E27FC236}">
                  <a16:creationId xmlns:a16="http://schemas.microsoft.com/office/drawing/2014/main" xmlns="" id="{3C09D513-395A-B08F-C2A1-3C66180E2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735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Line 261">
              <a:extLst>
                <a:ext uri="{FF2B5EF4-FFF2-40B4-BE49-F238E27FC236}">
                  <a16:creationId xmlns:a16="http://schemas.microsoft.com/office/drawing/2014/main" xmlns="" id="{838454EF-CF2D-C7CF-06DB-A80E3A0BB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8" y="1719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Line 262">
              <a:extLst>
                <a:ext uri="{FF2B5EF4-FFF2-40B4-BE49-F238E27FC236}">
                  <a16:creationId xmlns:a16="http://schemas.microsoft.com/office/drawing/2014/main" xmlns="" id="{6ED1F71C-0024-7D34-F974-5625677FF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6" y="1741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Line 263">
              <a:extLst>
                <a:ext uri="{FF2B5EF4-FFF2-40B4-BE49-F238E27FC236}">
                  <a16:creationId xmlns:a16="http://schemas.microsoft.com/office/drawing/2014/main" xmlns="" id="{5CC0D393-6D3B-8E1E-F3A3-A14B271E06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1729"/>
              <a:ext cx="0" cy="43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Line 264">
              <a:extLst>
                <a:ext uri="{FF2B5EF4-FFF2-40B4-BE49-F238E27FC236}">
                  <a16:creationId xmlns:a16="http://schemas.microsoft.com/office/drawing/2014/main" xmlns="" id="{223F0FF6-4EE8-6FCB-9073-039CDC50F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0" y="1752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Line 265">
              <a:extLst>
                <a:ext uri="{FF2B5EF4-FFF2-40B4-BE49-F238E27FC236}">
                  <a16:creationId xmlns:a16="http://schemas.microsoft.com/office/drawing/2014/main" xmlns="" id="{1A548641-1509-1956-348B-A4BF77925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41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Line 266">
              <a:extLst>
                <a:ext uri="{FF2B5EF4-FFF2-40B4-BE49-F238E27FC236}">
                  <a16:creationId xmlns:a16="http://schemas.microsoft.com/office/drawing/2014/main" xmlns="" id="{9A7185BC-30D8-ED29-265B-22E3634A7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8" y="1764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Line 267">
              <a:extLst>
                <a:ext uri="{FF2B5EF4-FFF2-40B4-BE49-F238E27FC236}">
                  <a16:creationId xmlns:a16="http://schemas.microsoft.com/office/drawing/2014/main" xmlns="" id="{2BCF04E3-1C47-69B7-659D-CF2E8D46F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" y="1752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Line 268">
              <a:extLst>
                <a:ext uri="{FF2B5EF4-FFF2-40B4-BE49-F238E27FC236}">
                  <a16:creationId xmlns:a16="http://schemas.microsoft.com/office/drawing/2014/main" xmlns="" id="{0758B679-8667-AFA9-844C-FEC184FD1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6" y="1772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Line 269">
              <a:extLst>
                <a:ext uri="{FF2B5EF4-FFF2-40B4-BE49-F238E27FC236}">
                  <a16:creationId xmlns:a16="http://schemas.microsoft.com/office/drawing/2014/main" xmlns="" id="{27DC09FD-12EB-8BFE-CFEC-4FC5BB511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1758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Line 270">
              <a:extLst>
                <a:ext uri="{FF2B5EF4-FFF2-40B4-BE49-F238E27FC236}">
                  <a16:creationId xmlns:a16="http://schemas.microsoft.com/office/drawing/2014/main" xmlns="" id="{EC63B680-9166-1F83-1B6A-FB7CE7548A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" y="1780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Line 271">
              <a:extLst>
                <a:ext uri="{FF2B5EF4-FFF2-40B4-BE49-F238E27FC236}">
                  <a16:creationId xmlns:a16="http://schemas.microsoft.com/office/drawing/2014/main" xmlns="" id="{3A026234-B659-253E-4E0B-F5FC23B0B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6" y="1766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Line 272">
              <a:extLst>
                <a:ext uri="{FF2B5EF4-FFF2-40B4-BE49-F238E27FC236}">
                  <a16:creationId xmlns:a16="http://schemas.microsoft.com/office/drawing/2014/main" xmlns="" id="{69F567F7-6C90-5EE3-3B4C-184ECC1C6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4" y="1786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Line 273">
              <a:extLst>
                <a:ext uri="{FF2B5EF4-FFF2-40B4-BE49-F238E27FC236}">
                  <a16:creationId xmlns:a16="http://schemas.microsoft.com/office/drawing/2014/main" xmlns="" id="{3E595224-456C-C5C4-07E9-2FAFD46E7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8" y="177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5" name="Line 274">
              <a:extLst>
                <a:ext uri="{FF2B5EF4-FFF2-40B4-BE49-F238E27FC236}">
                  <a16:creationId xmlns:a16="http://schemas.microsoft.com/office/drawing/2014/main" xmlns="" id="{7B4CF82A-0D73-D1E3-48F3-38690E999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6" y="1798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Line 275">
              <a:extLst>
                <a:ext uri="{FF2B5EF4-FFF2-40B4-BE49-F238E27FC236}">
                  <a16:creationId xmlns:a16="http://schemas.microsoft.com/office/drawing/2014/main" xmlns="" id="{13EDEA90-A45E-0DCB-58D0-24008933F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1786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Line 276">
              <a:extLst>
                <a:ext uri="{FF2B5EF4-FFF2-40B4-BE49-F238E27FC236}">
                  <a16:creationId xmlns:a16="http://schemas.microsoft.com/office/drawing/2014/main" xmlns="" id="{B0FC3356-7A98-0396-95D3-2361CDB2A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8" y="1806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8" name="Line 277">
              <a:extLst>
                <a:ext uri="{FF2B5EF4-FFF2-40B4-BE49-F238E27FC236}">
                  <a16:creationId xmlns:a16="http://schemas.microsoft.com/office/drawing/2014/main" xmlns="" id="{5A6803B5-2EA1-9D62-818A-6628F443A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1790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9" name="Line 278">
              <a:extLst>
                <a:ext uri="{FF2B5EF4-FFF2-40B4-BE49-F238E27FC236}">
                  <a16:creationId xmlns:a16="http://schemas.microsoft.com/office/drawing/2014/main" xmlns="" id="{5C0C2CB6-79F4-0FF2-8A02-10057F1E1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1812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" name="Line 279">
              <a:extLst>
                <a:ext uri="{FF2B5EF4-FFF2-40B4-BE49-F238E27FC236}">
                  <a16:creationId xmlns:a16="http://schemas.microsoft.com/office/drawing/2014/main" xmlns="" id="{9E1DE68F-702A-D934-DE24-BD248EB7B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4" y="1798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1" name="Line 280">
              <a:extLst>
                <a:ext uri="{FF2B5EF4-FFF2-40B4-BE49-F238E27FC236}">
                  <a16:creationId xmlns:a16="http://schemas.microsoft.com/office/drawing/2014/main" xmlns="" id="{9A41C438-A985-6E53-176D-0CEEFCED7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2" y="1818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2" name="Line 281">
              <a:extLst>
                <a:ext uri="{FF2B5EF4-FFF2-40B4-BE49-F238E27FC236}">
                  <a16:creationId xmlns:a16="http://schemas.microsoft.com/office/drawing/2014/main" xmlns="" id="{1C0B49E8-082B-7B85-25B0-496B5C94D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1798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3" name="Line 282">
              <a:extLst>
                <a:ext uri="{FF2B5EF4-FFF2-40B4-BE49-F238E27FC236}">
                  <a16:creationId xmlns:a16="http://schemas.microsoft.com/office/drawing/2014/main" xmlns="" id="{1DBABE26-B9BB-1D6B-2110-6BF90FAB2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1818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4" name="Line 283">
              <a:extLst>
                <a:ext uri="{FF2B5EF4-FFF2-40B4-BE49-F238E27FC236}">
                  <a16:creationId xmlns:a16="http://schemas.microsoft.com/office/drawing/2014/main" xmlns="" id="{0D403E52-0ECE-94D2-991D-9A8A3E4E1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8" y="1798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Line 284">
              <a:extLst>
                <a:ext uri="{FF2B5EF4-FFF2-40B4-BE49-F238E27FC236}">
                  <a16:creationId xmlns:a16="http://schemas.microsoft.com/office/drawing/2014/main" xmlns="" id="{AEAF6001-8371-A703-1CF8-5EA643FB92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" y="1818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Line 285">
              <a:extLst>
                <a:ext uri="{FF2B5EF4-FFF2-40B4-BE49-F238E27FC236}">
                  <a16:creationId xmlns:a16="http://schemas.microsoft.com/office/drawing/2014/main" xmlns="" id="{16A80117-D071-FDC3-2C8D-420C5F031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2" y="1798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Line 286">
              <a:extLst>
                <a:ext uri="{FF2B5EF4-FFF2-40B4-BE49-F238E27FC236}">
                  <a16:creationId xmlns:a16="http://schemas.microsoft.com/office/drawing/2014/main" xmlns="" id="{09AD0C55-98F3-07D3-0984-81F52935F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0" y="1818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Line 287">
              <a:extLst>
                <a:ext uri="{FF2B5EF4-FFF2-40B4-BE49-F238E27FC236}">
                  <a16:creationId xmlns:a16="http://schemas.microsoft.com/office/drawing/2014/main" xmlns="" id="{11A4AF1F-F93D-335F-E8C4-7BDFE1BC7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6" y="1808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9" name="Line 288">
              <a:extLst>
                <a:ext uri="{FF2B5EF4-FFF2-40B4-BE49-F238E27FC236}">
                  <a16:creationId xmlns:a16="http://schemas.microsoft.com/office/drawing/2014/main" xmlns="" id="{BF1D4F58-E112-6A78-F2C2-A4E852A04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6" y="1830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" name="Line 289">
              <a:extLst>
                <a:ext uri="{FF2B5EF4-FFF2-40B4-BE49-F238E27FC236}">
                  <a16:creationId xmlns:a16="http://schemas.microsoft.com/office/drawing/2014/main" xmlns="" id="{673E699B-4D64-A5C0-0E7C-DE87F9AA8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08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" name="Line 290">
              <a:extLst>
                <a:ext uri="{FF2B5EF4-FFF2-40B4-BE49-F238E27FC236}">
                  <a16:creationId xmlns:a16="http://schemas.microsoft.com/office/drawing/2014/main" xmlns="" id="{CCA09D69-256F-DC3A-1542-7B7AEF2A4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0" y="1830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" name="Line 291">
              <a:extLst>
                <a:ext uri="{FF2B5EF4-FFF2-40B4-BE49-F238E27FC236}">
                  <a16:creationId xmlns:a16="http://schemas.microsoft.com/office/drawing/2014/main" xmlns="" id="{84EC0352-11B3-EC1A-A17D-0951B7E7B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" y="1818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Line 292">
              <a:extLst>
                <a:ext uri="{FF2B5EF4-FFF2-40B4-BE49-F238E27FC236}">
                  <a16:creationId xmlns:a16="http://schemas.microsoft.com/office/drawing/2014/main" xmlns="" id="{55AB0420-D889-B902-92C2-FBE2E3DF6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8" y="1840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" name="Line 293">
              <a:extLst>
                <a:ext uri="{FF2B5EF4-FFF2-40B4-BE49-F238E27FC236}">
                  <a16:creationId xmlns:a16="http://schemas.microsoft.com/office/drawing/2014/main" xmlns="" id="{EADD1487-3088-CE07-7C48-25715E778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2" y="1824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5" name="Line 294">
              <a:extLst>
                <a:ext uri="{FF2B5EF4-FFF2-40B4-BE49-F238E27FC236}">
                  <a16:creationId xmlns:a16="http://schemas.microsoft.com/office/drawing/2014/main" xmlns="" id="{4CC20091-2BD0-C370-ED93-C1BF04E35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0" y="1846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6" name="Line 295">
              <a:extLst>
                <a:ext uri="{FF2B5EF4-FFF2-40B4-BE49-F238E27FC236}">
                  <a16:creationId xmlns:a16="http://schemas.microsoft.com/office/drawing/2014/main" xmlns="" id="{64CB82D1-AC0A-A364-FDBF-C235EB6AF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0" y="1824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7" name="Line 296">
              <a:extLst>
                <a:ext uri="{FF2B5EF4-FFF2-40B4-BE49-F238E27FC236}">
                  <a16:creationId xmlns:a16="http://schemas.microsoft.com/office/drawing/2014/main" xmlns="" id="{C81D14EF-E3D7-954E-937A-2D346ED66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8" y="1846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Line 297">
              <a:extLst>
                <a:ext uri="{FF2B5EF4-FFF2-40B4-BE49-F238E27FC236}">
                  <a16:creationId xmlns:a16="http://schemas.microsoft.com/office/drawing/2014/main" xmlns="" id="{2F0EB4E0-0E96-8E60-9D58-FA7F0E814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183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Line 298">
              <a:extLst>
                <a:ext uri="{FF2B5EF4-FFF2-40B4-BE49-F238E27FC236}">
                  <a16:creationId xmlns:a16="http://schemas.microsoft.com/office/drawing/2014/main" xmlns="" id="{0A131A3C-11FD-467D-5E78-BD0BA3309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" y="1858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Line 299">
              <a:extLst>
                <a:ext uri="{FF2B5EF4-FFF2-40B4-BE49-F238E27FC236}">
                  <a16:creationId xmlns:a16="http://schemas.microsoft.com/office/drawing/2014/main" xmlns="" id="{DD53829C-43BD-29CB-58AF-6CCD7DCD2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183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Line 300">
              <a:extLst>
                <a:ext uri="{FF2B5EF4-FFF2-40B4-BE49-F238E27FC236}">
                  <a16:creationId xmlns:a16="http://schemas.microsoft.com/office/drawing/2014/main" xmlns="" id="{F669C415-DDF8-1B83-645B-F052725FE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" y="1858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Line 301">
              <a:extLst>
                <a:ext uri="{FF2B5EF4-FFF2-40B4-BE49-F238E27FC236}">
                  <a16:creationId xmlns:a16="http://schemas.microsoft.com/office/drawing/2014/main" xmlns="" id="{66B59567-24CB-F432-7DB7-C70CFC524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83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Line 302">
              <a:extLst>
                <a:ext uri="{FF2B5EF4-FFF2-40B4-BE49-F238E27FC236}">
                  <a16:creationId xmlns:a16="http://schemas.microsoft.com/office/drawing/2014/main" xmlns="" id="{A15837FF-F9C1-5860-78B3-D6FBECE6D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0" y="1858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Line 303">
              <a:extLst>
                <a:ext uri="{FF2B5EF4-FFF2-40B4-BE49-F238E27FC236}">
                  <a16:creationId xmlns:a16="http://schemas.microsoft.com/office/drawing/2014/main" xmlns="" id="{D42DFFCF-6E4B-050D-B082-AD24151C2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0" y="1854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Line 304">
              <a:extLst>
                <a:ext uri="{FF2B5EF4-FFF2-40B4-BE49-F238E27FC236}">
                  <a16:creationId xmlns:a16="http://schemas.microsoft.com/office/drawing/2014/main" xmlns="" id="{1C09F93B-392A-B875-4D53-8F40AE58D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1876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Line 305">
              <a:extLst>
                <a:ext uri="{FF2B5EF4-FFF2-40B4-BE49-F238E27FC236}">
                  <a16:creationId xmlns:a16="http://schemas.microsoft.com/office/drawing/2014/main" xmlns="" id="{2D884167-DBD6-45A3-B792-C0CAD5C08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8" y="1858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Line 306">
              <a:extLst>
                <a:ext uri="{FF2B5EF4-FFF2-40B4-BE49-F238E27FC236}">
                  <a16:creationId xmlns:a16="http://schemas.microsoft.com/office/drawing/2014/main" xmlns="" id="{D0D3EBAE-FC6A-D064-D6A3-30417C749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" y="1880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Line 307">
              <a:extLst>
                <a:ext uri="{FF2B5EF4-FFF2-40B4-BE49-F238E27FC236}">
                  <a16:creationId xmlns:a16="http://schemas.microsoft.com/office/drawing/2014/main" xmlns="" id="{44ACB7A8-5E89-9698-5B4D-14871F0AE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6" y="1862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Line 308">
              <a:extLst>
                <a:ext uri="{FF2B5EF4-FFF2-40B4-BE49-F238E27FC236}">
                  <a16:creationId xmlns:a16="http://schemas.microsoft.com/office/drawing/2014/main" xmlns="" id="{B079614C-9179-FCB0-219E-B0F2060F7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84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Line 309">
              <a:extLst>
                <a:ext uri="{FF2B5EF4-FFF2-40B4-BE49-F238E27FC236}">
                  <a16:creationId xmlns:a16="http://schemas.microsoft.com/office/drawing/2014/main" xmlns="" id="{358EC033-6D81-BB33-0944-38182DC88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864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Line 310">
              <a:extLst>
                <a:ext uri="{FF2B5EF4-FFF2-40B4-BE49-F238E27FC236}">
                  <a16:creationId xmlns:a16="http://schemas.microsoft.com/office/drawing/2014/main" xmlns="" id="{21DA273B-01F5-93C1-DA09-B0BA48D4E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2" y="1886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2" name="Line 311">
              <a:extLst>
                <a:ext uri="{FF2B5EF4-FFF2-40B4-BE49-F238E27FC236}">
                  <a16:creationId xmlns:a16="http://schemas.microsoft.com/office/drawing/2014/main" xmlns="" id="{5B97A973-A27E-F1B0-7619-6849DB2BA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1872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3" name="Line 312">
              <a:extLst>
                <a:ext uri="{FF2B5EF4-FFF2-40B4-BE49-F238E27FC236}">
                  <a16:creationId xmlns:a16="http://schemas.microsoft.com/office/drawing/2014/main" xmlns="" id="{C44DAD05-A18E-FC0C-8DCA-80F59D214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2" y="1894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4" name="Line 313">
              <a:extLst>
                <a:ext uri="{FF2B5EF4-FFF2-40B4-BE49-F238E27FC236}">
                  <a16:creationId xmlns:a16="http://schemas.microsoft.com/office/drawing/2014/main" xmlns="" id="{CE353D27-FF24-9FC9-44E8-632EA111A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" y="1876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5" name="Line 314">
              <a:extLst>
                <a:ext uri="{FF2B5EF4-FFF2-40B4-BE49-F238E27FC236}">
                  <a16:creationId xmlns:a16="http://schemas.microsoft.com/office/drawing/2014/main" xmlns="" id="{896BBB08-8335-5014-995C-51BFA7895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0" y="1898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6" name="Line 315">
              <a:extLst>
                <a:ext uri="{FF2B5EF4-FFF2-40B4-BE49-F238E27FC236}">
                  <a16:creationId xmlns:a16="http://schemas.microsoft.com/office/drawing/2014/main" xmlns="" id="{DAC403AA-E9B0-37E2-E714-96D658C63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902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7" name="Line 316">
              <a:extLst>
                <a:ext uri="{FF2B5EF4-FFF2-40B4-BE49-F238E27FC236}">
                  <a16:creationId xmlns:a16="http://schemas.microsoft.com/office/drawing/2014/main" xmlns="" id="{60FB5896-C07D-3D12-5223-6A8FD1611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6" y="1925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8" name="Line 317">
              <a:extLst>
                <a:ext uri="{FF2B5EF4-FFF2-40B4-BE49-F238E27FC236}">
                  <a16:creationId xmlns:a16="http://schemas.microsoft.com/office/drawing/2014/main" xmlns="" id="{29E0C2F8-A7C5-EEEA-F063-134C1D1EE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0" y="1910"/>
              <a:ext cx="0" cy="43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Line 318">
              <a:extLst>
                <a:ext uri="{FF2B5EF4-FFF2-40B4-BE49-F238E27FC236}">
                  <a16:creationId xmlns:a16="http://schemas.microsoft.com/office/drawing/2014/main" xmlns="" id="{87DEC67A-0E09-66AF-0B16-2A33A9407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8" y="1933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Line 319">
              <a:extLst>
                <a:ext uri="{FF2B5EF4-FFF2-40B4-BE49-F238E27FC236}">
                  <a16:creationId xmlns:a16="http://schemas.microsoft.com/office/drawing/2014/main" xmlns="" id="{2DD9B645-0531-5F57-D88F-C13720ACD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1918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Line 320">
              <a:extLst>
                <a:ext uri="{FF2B5EF4-FFF2-40B4-BE49-F238E27FC236}">
                  <a16:creationId xmlns:a16="http://schemas.microsoft.com/office/drawing/2014/main" xmlns="" id="{46227A43-EFF5-B6CA-053B-E3CF2C179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4" y="1941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Line 321">
              <a:extLst>
                <a:ext uri="{FF2B5EF4-FFF2-40B4-BE49-F238E27FC236}">
                  <a16:creationId xmlns:a16="http://schemas.microsoft.com/office/drawing/2014/main" xmlns="" id="{6F4ED65C-6507-ACD6-9763-42053668D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6" y="1935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Line 322">
              <a:extLst>
                <a:ext uri="{FF2B5EF4-FFF2-40B4-BE49-F238E27FC236}">
                  <a16:creationId xmlns:a16="http://schemas.microsoft.com/office/drawing/2014/main" xmlns="" id="{6BE934B5-9418-34A0-990B-DA4F6550A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1957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Line 323">
              <a:extLst>
                <a:ext uri="{FF2B5EF4-FFF2-40B4-BE49-F238E27FC236}">
                  <a16:creationId xmlns:a16="http://schemas.microsoft.com/office/drawing/2014/main" xmlns="" id="{7264999F-0D14-92AC-3B1B-363FA8E1A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8" y="1953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Line 324">
              <a:extLst>
                <a:ext uri="{FF2B5EF4-FFF2-40B4-BE49-F238E27FC236}">
                  <a16:creationId xmlns:a16="http://schemas.microsoft.com/office/drawing/2014/main" xmlns="" id="{DDCE752F-0959-FCDF-B96C-9266CF68B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6" y="1975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Line 325">
              <a:extLst>
                <a:ext uri="{FF2B5EF4-FFF2-40B4-BE49-F238E27FC236}">
                  <a16:creationId xmlns:a16="http://schemas.microsoft.com/office/drawing/2014/main" xmlns="" id="{3F540EDC-AB71-AB1E-FAF3-80813FF914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2" y="1961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Line 326">
              <a:extLst>
                <a:ext uri="{FF2B5EF4-FFF2-40B4-BE49-F238E27FC236}">
                  <a16:creationId xmlns:a16="http://schemas.microsoft.com/office/drawing/2014/main" xmlns="" id="{D99D4BFD-67EB-479A-8BE5-96C021876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0" y="1983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Line 327">
              <a:extLst>
                <a:ext uri="{FF2B5EF4-FFF2-40B4-BE49-F238E27FC236}">
                  <a16:creationId xmlns:a16="http://schemas.microsoft.com/office/drawing/2014/main" xmlns="" id="{87ADE04C-3C9A-264E-F09A-4F2CAD92E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" y="1983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Line 328">
              <a:extLst>
                <a:ext uri="{FF2B5EF4-FFF2-40B4-BE49-F238E27FC236}">
                  <a16:creationId xmlns:a16="http://schemas.microsoft.com/office/drawing/2014/main" xmlns="" id="{B046F24D-4353-1017-A6D8-22DF8E555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2" y="2005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Line 329">
              <a:extLst>
                <a:ext uri="{FF2B5EF4-FFF2-40B4-BE49-F238E27FC236}">
                  <a16:creationId xmlns:a16="http://schemas.microsoft.com/office/drawing/2014/main" xmlns="" id="{040A05DC-2169-267D-CF8F-EC2BCC610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8" y="2001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Line 330">
              <a:extLst>
                <a:ext uri="{FF2B5EF4-FFF2-40B4-BE49-F238E27FC236}">
                  <a16:creationId xmlns:a16="http://schemas.microsoft.com/office/drawing/2014/main" xmlns="" id="{6D5A1329-DFE7-4837-B173-1AC713AA1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6" y="2021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Line 331">
              <a:extLst>
                <a:ext uri="{FF2B5EF4-FFF2-40B4-BE49-F238E27FC236}">
                  <a16:creationId xmlns:a16="http://schemas.microsoft.com/office/drawing/2014/main" xmlns="" id="{9B7A9CCC-92DC-A1FF-7650-BD14F5680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01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Line 332">
              <a:extLst>
                <a:ext uri="{FF2B5EF4-FFF2-40B4-BE49-F238E27FC236}">
                  <a16:creationId xmlns:a16="http://schemas.microsoft.com/office/drawing/2014/main" xmlns="" id="{BE1FA255-712A-A77F-8B6C-A84F5129A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2021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Line 333">
              <a:extLst>
                <a:ext uri="{FF2B5EF4-FFF2-40B4-BE49-F238E27FC236}">
                  <a16:creationId xmlns:a16="http://schemas.microsoft.com/office/drawing/2014/main" xmlns="" id="{E2BE7B4F-CB7A-39DA-E558-5AE4FBFDC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0" y="2013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Line 334">
              <a:extLst>
                <a:ext uri="{FF2B5EF4-FFF2-40B4-BE49-F238E27FC236}">
                  <a16:creationId xmlns:a16="http://schemas.microsoft.com/office/drawing/2014/main" xmlns="" id="{B395B7C9-9C6A-7113-0487-BD1FFDBB2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8" y="2035"/>
              <a:ext cx="41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Line 335">
              <a:extLst>
                <a:ext uri="{FF2B5EF4-FFF2-40B4-BE49-F238E27FC236}">
                  <a16:creationId xmlns:a16="http://schemas.microsoft.com/office/drawing/2014/main" xmlns="" id="{3A0624E2-EB64-A3D4-77E8-0A00B56E9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1" y="2057"/>
              <a:ext cx="0" cy="43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Line 336">
              <a:extLst>
                <a:ext uri="{FF2B5EF4-FFF2-40B4-BE49-F238E27FC236}">
                  <a16:creationId xmlns:a16="http://schemas.microsoft.com/office/drawing/2014/main" xmlns="" id="{C0F7E377-51FB-609A-7E15-E96F5065F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9" y="2077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Line 337">
              <a:extLst>
                <a:ext uri="{FF2B5EF4-FFF2-40B4-BE49-F238E27FC236}">
                  <a16:creationId xmlns:a16="http://schemas.microsoft.com/office/drawing/2014/main" xmlns="" id="{C1D15130-F587-6DDF-FF43-5E83EC177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1" y="2073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Line 338">
              <a:extLst>
                <a:ext uri="{FF2B5EF4-FFF2-40B4-BE49-F238E27FC236}">
                  <a16:creationId xmlns:a16="http://schemas.microsoft.com/office/drawing/2014/main" xmlns="" id="{9A0B75FC-5512-B698-BB28-CCD61ECB2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9" y="2096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0" name="Line 339">
              <a:extLst>
                <a:ext uri="{FF2B5EF4-FFF2-40B4-BE49-F238E27FC236}">
                  <a16:creationId xmlns:a16="http://schemas.microsoft.com/office/drawing/2014/main" xmlns="" id="{4203DBC0-F9D2-B79A-D3F3-6A7E17F30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3" y="2085"/>
              <a:ext cx="0" cy="43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Line 340">
              <a:extLst>
                <a:ext uri="{FF2B5EF4-FFF2-40B4-BE49-F238E27FC236}">
                  <a16:creationId xmlns:a16="http://schemas.microsoft.com/office/drawing/2014/main" xmlns="" id="{FCDD8047-23B8-2559-BDA5-3B73386B8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3" y="2108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2" name="Line 341">
              <a:extLst>
                <a:ext uri="{FF2B5EF4-FFF2-40B4-BE49-F238E27FC236}">
                  <a16:creationId xmlns:a16="http://schemas.microsoft.com/office/drawing/2014/main" xmlns="" id="{60C496C7-DA2A-556C-C7AB-251C082A2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" y="2100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3" name="Line 342">
              <a:extLst>
                <a:ext uri="{FF2B5EF4-FFF2-40B4-BE49-F238E27FC236}">
                  <a16:creationId xmlns:a16="http://schemas.microsoft.com/office/drawing/2014/main" xmlns="" id="{B5B33AAC-2A16-9377-7D3D-E8C060DDE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" y="2120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4" name="Line 343">
              <a:extLst>
                <a:ext uri="{FF2B5EF4-FFF2-40B4-BE49-F238E27FC236}">
                  <a16:creationId xmlns:a16="http://schemas.microsoft.com/office/drawing/2014/main" xmlns="" id="{7444CE8C-E05C-3970-786E-78875765E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1" y="2104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5" name="Line 344">
              <a:extLst>
                <a:ext uri="{FF2B5EF4-FFF2-40B4-BE49-F238E27FC236}">
                  <a16:creationId xmlns:a16="http://schemas.microsoft.com/office/drawing/2014/main" xmlns="" id="{9AB95826-95E6-4581-B3AB-071E84714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1" y="2126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6" name="Line 345">
              <a:extLst>
                <a:ext uri="{FF2B5EF4-FFF2-40B4-BE49-F238E27FC236}">
                  <a16:creationId xmlns:a16="http://schemas.microsoft.com/office/drawing/2014/main" xmlns="" id="{9FB7F441-EBAC-DA5B-129F-1CCAA3A1C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" y="2120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7" name="Line 346">
              <a:extLst>
                <a:ext uri="{FF2B5EF4-FFF2-40B4-BE49-F238E27FC236}">
                  <a16:creationId xmlns:a16="http://schemas.microsoft.com/office/drawing/2014/main" xmlns="" id="{EFB1EE0F-403F-9665-D7BE-DE421D95F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1" y="2142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8" name="Line 347">
              <a:extLst>
                <a:ext uri="{FF2B5EF4-FFF2-40B4-BE49-F238E27FC236}">
                  <a16:creationId xmlns:a16="http://schemas.microsoft.com/office/drawing/2014/main" xmlns="" id="{E7D723F6-C642-BD9A-336D-CD8850FA3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1" y="2130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9" name="Line 348">
              <a:extLst>
                <a:ext uri="{FF2B5EF4-FFF2-40B4-BE49-F238E27FC236}">
                  <a16:creationId xmlns:a16="http://schemas.microsoft.com/office/drawing/2014/main" xmlns="" id="{E144F3CF-5D0C-361F-A7FD-B0EF2F957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" y="2152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0" name="Line 349">
              <a:extLst>
                <a:ext uri="{FF2B5EF4-FFF2-40B4-BE49-F238E27FC236}">
                  <a16:creationId xmlns:a16="http://schemas.microsoft.com/office/drawing/2014/main" xmlns="" id="{8D086762-A118-0916-F56A-9CC354B7F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5" y="2140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1" name="Line 350">
              <a:extLst>
                <a:ext uri="{FF2B5EF4-FFF2-40B4-BE49-F238E27FC236}">
                  <a16:creationId xmlns:a16="http://schemas.microsoft.com/office/drawing/2014/main" xmlns="" id="{FDF97847-3C68-FD5F-BF3B-350212E38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3" y="2162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2" name="Line 351">
              <a:extLst>
                <a:ext uri="{FF2B5EF4-FFF2-40B4-BE49-F238E27FC236}">
                  <a16:creationId xmlns:a16="http://schemas.microsoft.com/office/drawing/2014/main" xmlns="" id="{506BA8EE-3A70-ABF9-A39F-D63C40B44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214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3" name="Line 352">
              <a:extLst>
                <a:ext uri="{FF2B5EF4-FFF2-40B4-BE49-F238E27FC236}">
                  <a16:creationId xmlns:a16="http://schemas.microsoft.com/office/drawing/2014/main" xmlns="" id="{80E966FB-2BBF-58B1-E8D2-11E51814D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5" y="2168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4" name="Line 353">
              <a:extLst>
                <a:ext uri="{FF2B5EF4-FFF2-40B4-BE49-F238E27FC236}">
                  <a16:creationId xmlns:a16="http://schemas.microsoft.com/office/drawing/2014/main" xmlns="" id="{634B7ADE-BAA1-4336-7B58-A52F40DDA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214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5" name="Line 354">
              <a:extLst>
                <a:ext uri="{FF2B5EF4-FFF2-40B4-BE49-F238E27FC236}">
                  <a16:creationId xmlns:a16="http://schemas.microsoft.com/office/drawing/2014/main" xmlns="" id="{A0859921-E552-201C-E555-3A36AF82B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5" y="2168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6" name="Line 355">
              <a:extLst>
                <a:ext uri="{FF2B5EF4-FFF2-40B4-BE49-F238E27FC236}">
                  <a16:creationId xmlns:a16="http://schemas.microsoft.com/office/drawing/2014/main" xmlns="" id="{1053A8D8-0DE9-0BF2-30AE-2F387D9C2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2152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7" name="Line 356">
              <a:extLst>
                <a:ext uri="{FF2B5EF4-FFF2-40B4-BE49-F238E27FC236}">
                  <a16:creationId xmlns:a16="http://schemas.microsoft.com/office/drawing/2014/main" xmlns="" id="{582CFBA1-D6CB-22BF-75CE-5D473DA2F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7" y="2174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8" name="Line 357">
              <a:extLst>
                <a:ext uri="{FF2B5EF4-FFF2-40B4-BE49-F238E27FC236}">
                  <a16:creationId xmlns:a16="http://schemas.microsoft.com/office/drawing/2014/main" xmlns="" id="{DBCDF04A-5585-69FA-B441-15460E7AC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9" y="215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9" name="Line 358">
              <a:extLst>
                <a:ext uri="{FF2B5EF4-FFF2-40B4-BE49-F238E27FC236}">
                  <a16:creationId xmlns:a16="http://schemas.microsoft.com/office/drawing/2014/main" xmlns="" id="{20F50006-E63F-36FE-E95D-60BA59DAB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2178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0" name="Line 359">
              <a:extLst>
                <a:ext uri="{FF2B5EF4-FFF2-40B4-BE49-F238E27FC236}">
                  <a16:creationId xmlns:a16="http://schemas.microsoft.com/office/drawing/2014/main" xmlns="" id="{AB96D331-D663-31C6-AB23-F38F3A997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3" y="215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1" name="Line 360">
              <a:extLst>
                <a:ext uri="{FF2B5EF4-FFF2-40B4-BE49-F238E27FC236}">
                  <a16:creationId xmlns:a16="http://schemas.microsoft.com/office/drawing/2014/main" xmlns="" id="{0E6E96CB-3E99-DB34-FE41-3CFB86A66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3" y="2178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2" name="Line 361">
              <a:extLst>
                <a:ext uri="{FF2B5EF4-FFF2-40B4-BE49-F238E27FC236}">
                  <a16:creationId xmlns:a16="http://schemas.microsoft.com/office/drawing/2014/main" xmlns="" id="{BD508D50-2785-7D77-607A-AC0911838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1" y="2162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3" name="Line 362">
              <a:extLst>
                <a:ext uri="{FF2B5EF4-FFF2-40B4-BE49-F238E27FC236}">
                  <a16:creationId xmlns:a16="http://schemas.microsoft.com/office/drawing/2014/main" xmlns="" id="{149410D0-C0F8-10C5-EA9A-377D16B4D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2184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" name="Line 363">
              <a:extLst>
                <a:ext uri="{FF2B5EF4-FFF2-40B4-BE49-F238E27FC236}">
                  <a16:creationId xmlns:a16="http://schemas.microsoft.com/office/drawing/2014/main" xmlns="" id="{A663414E-60B0-A533-6145-BC2A8D196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9" y="2162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5" name="Line 364">
              <a:extLst>
                <a:ext uri="{FF2B5EF4-FFF2-40B4-BE49-F238E27FC236}">
                  <a16:creationId xmlns:a16="http://schemas.microsoft.com/office/drawing/2014/main" xmlns="" id="{7AAE0390-0314-7E2E-5D6F-FF3EA5508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2184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6" name="Line 365">
              <a:extLst>
                <a:ext uri="{FF2B5EF4-FFF2-40B4-BE49-F238E27FC236}">
                  <a16:creationId xmlns:a16="http://schemas.microsoft.com/office/drawing/2014/main" xmlns="" id="{C36D4033-F0F0-1818-1F6F-27AD3484B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" y="2164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7" name="Line 366">
              <a:extLst>
                <a:ext uri="{FF2B5EF4-FFF2-40B4-BE49-F238E27FC236}">
                  <a16:creationId xmlns:a16="http://schemas.microsoft.com/office/drawing/2014/main" xmlns="" id="{22AC47BA-352E-2A2F-BD82-09BF442D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3" y="2186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8" name="Line 367">
              <a:extLst>
                <a:ext uri="{FF2B5EF4-FFF2-40B4-BE49-F238E27FC236}">
                  <a16:creationId xmlns:a16="http://schemas.microsoft.com/office/drawing/2014/main" xmlns="" id="{E6C9F4DE-C878-635E-2A49-3F4F6AF44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5" y="217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9" name="Line 368">
              <a:extLst>
                <a:ext uri="{FF2B5EF4-FFF2-40B4-BE49-F238E27FC236}">
                  <a16:creationId xmlns:a16="http://schemas.microsoft.com/office/drawing/2014/main" xmlns="" id="{593B13E0-C760-CAB7-AA1D-E5418F877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" y="2198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0" name="Line 369">
              <a:extLst>
                <a:ext uri="{FF2B5EF4-FFF2-40B4-BE49-F238E27FC236}">
                  <a16:creationId xmlns:a16="http://schemas.microsoft.com/office/drawing/2014/main" xmlns="" id="{448E798F-91C7-FDEB-13FF-9E4C2C5B7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" y="2178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1" name="Line 370">
              <a:extLst>
                <a:ext uri="{FF2B5EF4-FFF2-40B4-BE49-F238E27FC236}">
                  <a16:creationId xmlns:a16="http://schemas.microsoft.com/office/drawing/2014/main" xmlns="" id="{0CC570B6-79DD-BDB0-32E9-C363CEE46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9" y="2200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2" name="Line 371">
              <a:extLst>
                <a:ext uri="{FF2B5EF4-FFF2-40B4-BE49-F238E27FC236}">
                  <a16:creationId xmlns:a16="http://schemas.microsoft.com/office/drawing/2014/main" xmlns="" id="{5AC544A7-57FF-407C-F11E-6984EC89F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9" y="2184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3" name="Line 372">
              <a:extLst>
                <a:ext uri="{FF2B5EF4-FFF2-40B4-BE49-F238E27FC236}">
                  <a16:creationId xmlns:a16="http://schemas.microsoft.com/office/drawing/2014/main" xmlns="" id="{E800EF7A-BE03-C96A-EB3F-5C7F8D2C6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7" y="2204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4" name="Line 373">
              <a:extLst>
                <a:ext uri="{FF2B5EF4-FFF2-40B4-BE49-F238E27FC236}">
                  <a16:creationId xmlns:a16="http://schemas.microsoft.com/office/drawing/2014/main" xmlns="" id="{005F504D-64D3-B616-E949-650ED2ADF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5" y="2186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5" name="Line 374">
              <a:extLst>
                <a:ext uri="{FF2B5EF4-FFF2-40B4-BE49-F238E27FC236}">
                  <a16:creationId xmlns:a16="http://schemas.microsoft.com/office/drawing/2014/main" xmlns="" id="{6EF96833-A551-9630-2B6B-7E1E232CA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" y="2208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6" name="Line 375">
              <a:extLst>
                <a:ext uri="{FF2B5EF4-FFF2-40B4-BE49-F238E27FC236}">
                  <a16:creationId xmlns:a16="http://schemas.microsoft.com/office/drawing/2014/main" xmlns="" id="{BB2211A0-2DB5-606B-769D-FFD6B56C5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1" y="2194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7" name="Line 376">
              <a:extLst>
                <a:ext uri="{FF2B5EF4-FFF2-40B4-BE49-F238E27FC236}">
                  <a16:creationId xmlns:a16="http://schemas.microsoft.com/office/drawing/2014/main" xmlns="" id="{EB3A2073-59E6-9FB0-28C2-03E7DBE98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14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8" name="Line 377">
              <a:extLst>
                <a:ext uri="{FF2B5EF4-FFF2-40B4-BE49-F238E27FC236}">
                  <a16:creationId xmlns:a16="http://schemas.microsoft.com/office/drawing/2014/main" xmlns="" id="{4593381F-A7AD-D65A-CED0-E234A23DB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7" y="2194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9" name="Line 378">
              <a:extLst>
                <a:ext uri="{FF2B5EF4-FFF2-40B4-BE49-F238E27FC236}">
                  <a16:creationId xmlns:a16="http://schemas.microsoft.com/office/drawing/2014/main" xmlns="" id="{195FE692-D130-EE2A-0A09-59D3F116A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7" y="2214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0" name="Line 379">
              <a:extLst>
                <a:ext uri="{FF2B5EF4-FFF2-40B4-BE49-F238E27FC236}">
                  <a16:creationId xmlns:a16="http://schemas.microsoft.com/office/drawing/2014/main" xmlns="" id="{770CBC5F-3D8F-4E1A-B5F9-34230B84D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" y="2194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1" name="Line 380">
              <a:extLst>
                <a:ext uri="{FF2B5EF4-FFF2-40B4-BE49-F238E27FC236}">
                  <a16:creationId xmlns:a16="http://schemas.microsoft.com/office/drawing/2014/main" xmlns="" id="{0EF135DD-9FC7-BD44-B693-A63827F69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214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2" name="Line 381">
              <a:extLst>
                <a:ext uri="{FF2B5EF4-FFF2-40B4-BE49-F238E27FC236}">
                  <a16:creationId xmlns:a16="http://schemas.microsoft.com/office/drawing/2014/main" xmlns="" id="{E93D23DE-8D83-8AAE-805E-862B599044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" y="2200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3" name="Line 382">
              <a:extLst>
                <a:ext uri="{FF2B5EF4-FFF2-40B4-BE49-F238E27FC236}">
                  <a16:creationId xmlns:a16="http://schemas.microsoft.com/office/drawing/2014/main" xmlns="" id="{AE580FE2-C32A-DD4B-0874-7E978BB7B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" y="2222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4" name="Line 383">
              <a:extLst>
                <a:ext uri="{FF2B5EF4-FFF2-40B4-BE49-F238E27FC236}">
                  <a16:creationId xmlns:a16="http://schemas.microsoft.com/office/drawing/2014/main" xmlns="" id="{304EDB6D-E737-A25E-8CB5-D2D79ECE4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7" y="2214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5" name="Line 384">
              <a:extLst>
                <a:ext uri="{FF2B5EF4-FFF2-40B4-BE49-F238E27FC236}">
                  <a16:creationId xmlns:a16="http://schemas.microsoft.com/office/drawing/2014/main" xmlns="" id="{4828DFBB-5603-3EAE-C28D-38B2C903B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" y="2236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6" name="Line 385">
              <a:extLst>
                <a:ext uri="{FF2B5EF4-FFF2-40B4-BE49-F238E27FC236}">
                  <a16:creationId xmlns:a16="http://schemas.microsoft.com/office/drawing/2014/main" xmlns="" id="{5D94ED4F-FB65-A613-E9D2-C42C40B5A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214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7" name="Line 386">
              <a:extLst>
                <a:ext uri="{FF2B5EF4-FFF2-40B4-BE49-F238E27FC236}">
                  <a16:creationId xmlns:a16="http://schemas.microsoft.com/office/drawing/2014/main" xmlns="" id="{32275449-092E-43D4-6DB8-596F546D1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" y="2236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8" name="Line 387">
              <a:extLst>
                <a:ext uri="{FF2B5EF4-FFF2-40B4-BE49-F238E27FC236}">
                  <a16:creationId xmlns:a16="http://schemas.microsoft.com/office/drawing/2014/main" xmlns="" id="{027009A0-1AE7-1026-EDC5-484CE8A12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9" y="2214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9" name="Line 388">
              <a:extLst>
                <a:ext uri="{FF2B5EF4-FFF2-40B4-BE49-F238E27FC236}">
                  <a16:creationId xmlns:a16="http://schemas.microsoft.com/office/drawing/2014/main" xmlns="" id="{5B39BAB0-4DFB-7A2C-E5FB-47D3B1DF3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2236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0" name="Line 389">
              <a:extLst>
                <a:ext uri="{FF2B5EF4-FFF2-40B4-BE49-F238E27FC236}">
                  <a16:creationId xmlns:a16="http://schemas.microsoft.com/office/drawing/2014/main" xmlns="" id="{2CEC9C8A-FB2A-1F1D-231B-7E41EE50F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3" y="2222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1" name="Line 390">
              <a:extLst>
                <a:ext uri="{FF2B5EF4-FFF2-40B4-BE49-F238E27FC236}">
                  <a16:creationId xmlns:a16="http://schemas.microsoft.com/office/drawing/2014/main" xmlns="" id="{BF057F77-C50B-2D09-3CDC-FC48A0491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1" y="2244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2" name="Line 391">
              <a:extLst>
                <a:ext uri="{FF2B5EF4-FFF2-40B4-BE49-F238E27FC236}">
                  <a16:creationId xmlns:a16="http://schemas.microsoft.com/office/drawing/2014/main" xmlns="" id="{50A809A6-9EAE-AD93-1A2C-A3D68893A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" y="2230"/>
              <a:ext cx="0" cy="43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3" name="Line 392">
              <a:extLst>
                <a:ext uri="{FF2B5EF4-FFF2-40B4-BE49-F238E27FC236}">
                  <a16:creationId xmlns:a16="http://schemas.microsoft.com/office/drawing/2014/main" xmlns="" id="{4BD8154E-BEE3-6ABE-7656-AFA122677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7" y="2252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4" name="Line 393">
              <a:extLst>
                <a:ext uri="{FF2B5EF4-FFF2-40B4-BE49-F238E27FC236}">
                  <a16:creationId xmlns:a16="http://schemas.microsoft.com/office/drawing/2014/main" xmlns="" id="{42191B90-2D26-9CA3-F28F-BBF1CBCFC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5" y="2236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5" name="Line 394">
              <a:extLst>
                <a:ext uri="{FF2B5EF4-FFF2-40B4-BE49-F238E27FC236}">
                  <a16:creationId xmlns:a16="http://schemas.microsoft.com/office/drawing/2014/main" xmlns="" id="{74EA925C-8F30-1775-6B28-C193E08A0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3" y="225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6" name="Line 395">
              <a:extLst>
                <a:ext uri="{FF2B5EF4-FFF2-40B4-BE49-F238E27FC236}">
                  <a16:creationId xmlns:a16="http://schemas.microsoft.com/office/drawing/2014/main" xmlns="" id="{A627166C-9FDA-52E4-6BBE-EACEF7F9F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5" y="2236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7" name="Line 396">
              <a:extLst>
                <a:ext uri="{FF2B5EF4-FFF2-40B4-BE49-F238E27FC236}">
                  <a16:creationId xmlns:a16="http://schemas.microsoft.com/office/drawing/2014/main" xmlns="" id="{F02FF884-EDC4-CF8B-2029-1226CE637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225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8" name="Line 397">
              <a:extLst>
                <a:ext uri="{FF2B5EF4-FFF2-40B4-BE49-F238E27FC236}">
                  <a16:creationId xmlns:a16="http://schemas.microsoft.com/office/drawing/2014/main" xmlns="" id="{BC055A91-2053-67AD-DAF3-8B4472DF4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3" y="2236"/>
              <a:ext cx="0" cy="45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9" name="Line 398">
              <a:extLst>
                <a:ext uri="{FF2B5EF4-FFF2-40B4-BE49-F238E27FC236}">
                  <a16:creationId xmlns:a16="http://schemas.microsoft.com/office/drawing/2014/main" xmlns="" id="{325A4BA6-FEED-DE8B-706B-8DC42AECA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1" y="225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0" name="Line 399">
              <a:extLst>
                <a:ext uri="{FF2B5EF4-FFF2-40B4-BE49-F238E27FC236}">
                  <a16:creationId xmlns:a16="http://schemas.microsoft.com/office/drawing/2014/main" xmlns="" id="{EE8251B7-E358-3321-5F99-062B778AB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" y="2252"/>
              <a:ext cx="0" cy="43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1" name="Line 400">
              <a:extLst>
                <a:ext uri="{FF2B5EF4-FFF2-40B4-BE49-F238E27FC236}">
                  <a16:creationId xmlns:a16="http://schemas.microsoft.com/office/drawing/2014/main" xmlns="" id="{274C7112-FB36-1B91-CE71-A48FA26FB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3" y="2273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2" name="Line 401">
              <a:extLst>
                <a:ext uri="{FF2B5EF4-FFF2-40B4-BE49-F238E27FC236}">
                  <a16:creationId xmlns:a16="http://schemas.microsoft.com/office/drawing/2014/main" xmlns="" id="{FE93B961-99E5-7857-F34F-02317F4D3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1" y="2259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3" name="Line 402">
              <a:extLst>
                <a:ext uri="{FF2B5EF4-FFF2-40B4-BE49-F238E27FC236}">
                  <a16:creationId xmlns:a16="http://schemas.microsoft.com/office/drawing/2014/main" xmlns="" id="{42FB2F92-7CEC-A2A4-76B3-9FB92E040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9" y="2281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4" name="Line 403">
              <a:extLst>
                <a:ext uri="{FF2B5EF4-FFF2-40B4-BE49-F238E27FC236}">
                  <a16:creationId xmlns:a16="http://schemas.microsoft.com/office/drawing/2014/main" xmlns="" id="{6E438F81-AD9D-C33A-EFA1-12C4CD7EF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3" y="2261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5" name="Line 404">
              <a:extLst>
                <a:ext uri="{FF2B5EF4-FFF2-40B4-BE49-F238E27FC236}">
                  <a16:creationId xmlns:a16="http://schemas.microsoft.com/office/drawing/2014/main" xmlns="" id="{8A429D4D-C307-603D-3135-8A81ACE41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2283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6" name="Line 405">
              <a:extLst>
                <a:ext uri="{FF2B5EF4-FFF2-40B4-BE49-F238E27FC236}">
                  <a16:creationId xmlns:a16="http://schemas.microsoft.com/office/drawing/2014/main" xmlns="" id="{80B57F3C-4C14-11EC-77E6-E7BB71AA0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3" y="2261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7" name="Line 406">
              <a:extLst>
                <a:ext uri="{FF2B5EF4-FFF2-40B4-BE49-F238E27FC236}">
                  <a16:creationId xmlns:a16="http://schemas.microsoft.com/office/drawing/2014/main" xmlns="" id="{E43254F0-EDCE-4989-B107-B01683D1F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1" y="2283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8" name="Line 407">
              <a:extLst>
                <a:ext uri="{FF2B5EF4-FFF2-40B4-BE49-F238E27FC236}">
                  <a16:creationId xmlns:a16="http://schemas.microsoft.com/office/drawing/2014/main" xmlns="" id="{E7BD7554-CAC4-1111-4F5C-621C0583B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3" y="2265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9" name="Line 408">
              <a:extLst>
                <a:ext uri="{FF2B5EF4-FFF2-40B4-BE49-F238E27FC236}">
                  <a16:creationId xmlns:a16="http://schemas.microsoft.com/office/drawing/2014/main" xmlns="" id="{B8BB4F3C-D049-7F7D-D744-FBED7B478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3" y="2287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0" name="Line 409">
              <a:extLst>
                <a:ext uri="{FF2B5EF4-FFF2-40B4-BE49-F238E27FC236}">
                  <a16:creationId xmlns:a16="http://schemas.microsoft.com/office/drawing/2014/main" xmlns="" id="{06C95EF3-8B23-1D8F-95B7-28EC8A183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3" y="2265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1" name="Line 410">
              <a:extLst>
                <a:ext uri="{FF2B5EF4-FFF2-40B4-BE49-F238E27FC236}">
                  <a16:creationId xmlns:a16="http://schemas.microsoft.com/office/drawing/2014/main" xmlns="" id="{7640F7C4-9721-6E71-2338-3D8DAECC0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3" y="2287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2" name="Line 411">
              <a:extLst>
                <a:ext uri="{FF2B5EF4-FFF2-40B4-BE49-F238E27FC236}">
                  <a16:creationId xmlns:a16="http://schemas.microsoft.com/office/drawing/2014/main" xmlns="" id="{79049C4F-AE27-6B52-790A-C7B835F26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1" y="2273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3" name="Line 412">
              <a:extLst>
                <a:ext uri="{FF2B5EF4-FFF2-40B4-BE49-F238E27FC236}">
                  <a16:creationId xmlns:a16="http://schemas.microsoft.com/office/drawing/2014/main" xmlns="" id="{186BB66D-7261-01A2-686F-D154B5B2F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2295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4" name="Line 413">
              <a:extLst>
                <a:ext uri="{FF2B5EF4-FFF2-40B4-BE49-F238E27FC236}">
                  <a16:creationId xmlns:a16="http://schemas.microsoft.com/office/drawing/2014/main" xmlns="" id="{0F2D618C-2BF5-BC92-502D-91082C5B5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9" y="2281"/>
              <a:ext cx="0" cy="42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5" name="Line 414">
              <a:extLst>
                <a:ext uri="{FF2B5EF4-FFF2-40B4-BE49-F238E27FC236}">
                  <a16:creationId xmlns:a16="http://schemas.microsoft.com/office/drawing/2014/main" xmlns="" id="{3AF04DEF-279B-8BC2-4615-5403BEEA6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7" y="2301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6" name="Line 415">
              <a:extLst>
                <a:ext uri="{FF2B5EF4-FFF2-40B4-BE49-F238E27FC236}">
                  <a16:creationId xmlns:a16="http://schemas.microsoft.com/office/drawing/2014/main" xmlns="" id="{872AE0B3-8C49-EDA3-3E00-9D16F78C6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" y="2297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7" name="Line 416">
              <a:extLst>
                <a:ext uri="{FF2B5EF4-FFF2-40B4-BE49-F238E27FC236}">
                  <a16:creationId xmlns:a16="http://schemas.microsoft.com/office/drawing/2014/main" xmlns="" id="{6C20D950-D585-8C0D-36EC-A53E06103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3" y="231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8" name="Line 417">
              <a:extLst>
                <a:ext uri="{FF2B5EF4-FFF2-40B4-BE49-F238E27FC236}">
                  <a16:creationId xmlns:a16="http://schemas.microsoft.com/office/drawing/2014/main" xmlns="" id="{10D0206D-0D8B-7DB8-7D21-D39F7AA32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3" y="2297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9" name="Line 418">
              <a:extLst>
                <a:ext uri="{FF2B5EF4-FFF2-40B4-BE49-F238E27FC236}">
                  <a16:creationId xmlns:a16="http://schemas.microsoft.com/office/drawing/2014/main" xmlns="" id="{A9B8585A-EB4B-DF8A-8E90-387539851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1" y="2319"/>
              <a:ext cx="44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0" name="Line 419">
              <a:extLst>
                <a:ext uri="{FF2B5EF4-FFF2-40B4-BE49-F238E27FC236}">
                  <a16:creationId xmlns:a16="http://schemas.microsoft.com/office/drawing/2014/main" xmlns="" id="{B938BAA9-AA5E-B7E6-6F87-B4FC82A8C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1" y="2297"/>
              <a:ext cx="0" cy="44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1" name="Line 420">
              <a:extLst>
                <a:ext uri="{FF2B5EF4-FFF2-40B4-BE49-F238E27FC236}">
                  <a16:creationId xmlns:a16="http://schemas.microsoft.com/office/drawing/2014/main" xmlns="" id="{8CD8744C-DC9A-BD5E-7165-1C63436AD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9" y="2319"/>
              <a:ext cx="42" cy="0"/>
            </a:xfrm>
            <a:prstGeom prst="line">
              <a:avLst/>
            </a:prstGeom>
            <a:noFill/>
            <a:ln w="12700" cap="flat">
              <a:solidFill>
                <a:srgbClr val="E147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9" name="Line 422">
            <a:extLst>
              <a:ext uri="{FF2B5EF4-FFF2-40B4-BE49-F238E27FC236}">
                <a16:creationId xmlns:a16="http://schemas.microsoft.com/office/drawing/2014/main" xmlns="" id="{78AF376B-95D0-0A5F-DC6B-46CFE1902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5743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Line 423">
            <a:extLst>
              <a:ext uri="{FF2B5EF4-FFF2-40B4-BE49-F238E27FC236}">
                <a16:creationId xmlns:a16="http://schemas.microsoft.com/office/drawing/2014/main" xmlns="" id="{E0B5F287-E669-06D1-1B66-793273DAC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0818" y="3655389"/>
            <a:ext cx="69850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Line 424">
            <a:extLst>
              <a:ext uri="{FF2B5EF4-FFF2-40B4-BE49-F238E27FC236}">
                <a16:creationId xmlns:a16="http://schemas.microsoft.com/office/drawing/2014/main" xmlns="" id="{AAD5F9F5-D648-DB54-6028-8DAC69869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8443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Line 425">
            <a:extLst>
              <a:ext uri="{FF2B5EF4-FFF2-40B4-BE49-F238E27FC236}">
                <a16:creationId xmlns:a16="http://schemas.microsoft.com/office/drawing/2014/main" xmlns="" id="{23C78E82-89D4-F8B2-A686-01CEF3667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3518" y="3655389"/>
            <a:ext cx="66675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Line 426">
            <a:extLst>
              <a:ext uri="{FF2B5EF4-FFF2-40B4-BE49-F238E27FC236}">
                <a16:creationId xmlns:a16="http://schemas.microsoft.com/office/drawing/2014/main" xmlns="" id="{F6053503-BBBF-81FE-72F6-7ED9222FF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0668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Line 427">
            <a:extLst>
              <a:ext uri="{FF2B5EF4-FFF2-40B4-BE49-F238E27FC236}">
                <a16:creationId xmlns:a16="http://schemas.microsoft.com/office/drawing/2014/main" xmlns="" id="{DC70C8AC-779E-EEC6-CC5C-BE53CF466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5743" y="3655389"/>
            <a:ext cx="66675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Line 428">
            <a:extLst>
              <a:ext uri="{FF2B5EF4-FFF2-40B4-BE49-F238E27FC236}">
                <a16:creationId xmlns:a16="http://schemas.microsoft.com/office/drawing/2014/main" xmlns="" id="{98078BF5-127B-3D2A-753A-7E905388E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9718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Line 429">
            <a:extLst>
              <a:ext uri="{FF2B5EF4-FFF2-40B4-BE49-F238E27FC236}">
                <a16:creationId xmlns:a16="http://schemas.microsoft.com/office/drawing/2014/main" xmlns="" id="{02BA8F97-3FBE-EE7E-83E2-7AEB60DA2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4793" y="3655389"/>
            <a:ext cx="69850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Line 430">
            <a:extLst>
              <a:ext uri="{FF2B5EF4-FFF2-40B4-BE49-F238E27FC236}">
                <a16:creationId xmlns:a16="http://schemas.microsoft.com/office/drawing/2014/main" xmlns="" id="{E53700EF-5391-DA02-1A5B-C725299E2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243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Line 431">
            <a:extLst>
              <a:ext uri="{FF2B5EF4-FFF2-40B4-BE49-F238E27FC236}">
                <a16:creationId xmlns:a16="http://schemas.microsoft.com/office/drawing/2014/main" xmlns="" id="{60655107-C920-2FFD-FC33-4472FDD0E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4318" y="3655389"/>
            <a:ext cx="66675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Line 432">
            <a:extLst>
              <a:ext uri="{FF2B5EF4-FFF2-40B4-BE49-F238E27FC236}">
                <a16:creationId xmlns:a16="http://schemas.microsoft.com/office/drawing/2014/main" xmlns="" id="{8AD1D30D-DC5C-12AE-9389-82FABA07E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4643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Line 433">
            <a:extLst>
              <a:ext uri="{FF2B5EF4-FFF2-40B4-BE49-F238E27FC236}">
                <a16:creationId xmlns:a16="http://schemas.microsoft.com/office/drawing/2014/main" xmlns="" id="{B8F679B4-43D1-F16A-ABBD-FDBBCE56C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9718" y="3655389"/>
            <a:ext cx="69850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Line 434">
            <a:extLst>
              <a:ext uri="{FF2B5EF4-FFF2-40B4-BE49-F238E27FC236}">
                <a16:creationId xmlns:a16="http://schemas.microsoft.com/office/drawing/2014/main" xmlns="" id="{479BC880-EAC4-80E7-F82B-ECC2C3845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7343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Line 435">
            <a:extLst>
              <a:ext uri="{FF2B5EF4-FFF2-40B4-BE49-F238E27FC236}">
                <a16:creationId xmlns:a16="http://schemas.microsoft.com/office/drawing/2014/main" xmlns="" id="{8CC9575B-6D3A-7610-2BA1-58237007A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2418" y="3655389"/>
            <a:ext cx="69850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Line 436">
            <a:extLst>
              <a:ext uri="{FF2B5EF4-FFF2-40B4-BE49-F238E27FC236}">
                <a16:creationId xmlns:a16="http://schemas.microsoft.com/office/drawing/2014/main" xmlns="" id="{6526B6CC-B065-18B2-D5E5-F900961F6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868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Line 437">
            <a:extLst>
              <a:ext uri="{FF2B5EF4-FFF2-40B4-BE49-F238E27FC236}">
                <a16:creationId xmlns:a16="http://schemas.microsoft.com/office/drawing/2014/main" xmlns="" id="{F60DC1E5-7CC0-F957-20C9-CCF855CD3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5118" y="3655389"/>
            <a:ext cx="66675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Line 438">
            <a:extLst>
              <a:ext uri="{FF2B5EF4-FFF2-40B4-BE49-F238E27FC236}">
                <a16:creationId xmlns:a16="http://schemas.microsoft.com/office/drawing/2014/main" xmlns="" id="{37568F23-C6B9-C4C5-74C4-2C56B8299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3543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Line 439">
            <a:extLst>
              <a:ext uri="{FF2B5EF4-FFF2-40B4-BE49-F238E27FC236}">
                <a16:creationId xmlns:a16="http://schemas.microsoft.com/office/drawing/2014/main" xmlns="" id="{1602F425-42B0-A3CA-62B7-45E853A86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1793" y="3655389"/>
            <a:ext cx="66675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Line 440">
            <a:extLst>
              <a:ext uri="{FF2B5EF4-FFF2-40B4-BE49-F238E27FC236}">
                <a16:creationId xmlns:a16="http://schemas.microsoft.com/office/drawing/2014/main" xmlns="" id="{CF4223D2-585F-50FD-7293-FE52AC7F6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593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Line 441">
            <a:extLst>
              <a:ext uri="{FF2B5EF4-FFF2-40B4-BE49-F238E27FC236}">
                <a16:creationId xmlns:a16="http://schemas.microsoft.com/office/drawing/2014/main" xmlns="" id="{0076B9CE-CA38-5E2B-1847-0DEE08D2B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7668" y="3655389"/>
            <a:ext cx="69850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Line 442">
            <a:extLst>
              <a:ext uri="{FF2B5EF4-FFF2-40B4-BE49-F238E27FC236}">
                <a16:creationId xmlns:a16="http://schemas.microsoft.com/office/drawing/2014/main" xmlns="" id="{2195398F-90C0-ACAC-C2C4-06CB83D2E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0693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Line 443">
            <a:extLst>
              <a:ext uri="{FF2B5EF4-FFF2-40B4-BE49-F238E27FC236}">
                <a16:creationId xmlns:a16="http://schemas.microsoft.com/office/drawing/2014/main" xmlns="" id="{E33520A6-3D80-7E95-7BA1-2E64ECCF1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8943" y="3655389"/>
            <a:ext cx="66675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Line 444">
            <a:extLst>
              <a:ext uri="{FF2B5EF4-FFF2-40B4-BE49-F238E27FC236}">
                <a16:creationId xmlns:a16="http://schemas.microsoft.com/office/drawing/2014/main" xmlns="" id="{855CD423-5169-7C40-63C3-7D0C23E83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993" y="3620464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Line 445">
            <a:extLst>
              <a:ext uri="{FF2B5EF4-FFF2-40B4-BE49-F238E27FC236}">
                <a16:creationId xmlns:a16="http://schemas.microsoft.com/office/drawing/2014/main" xmlns="" id="{891B101D-DB81-0181-EF3B-FCF7C987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7068" y="3655389"/>
            <a:ext cx="69850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Line 446">
            <a:extLst>
              <a:ext uri="{FF2B5EF4-FFF2-40B4-BE49-F238E27FC236}">
                <a16:creationId xmlns:a16="http://schemas.microsoft.com/office/drawing/2014/main" xmlns="" id="{D5B9C24E-B4AF-BE6A-A525-D40179EBF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7943" y="3529977"/>
            <a:ext cx="0" cy="68263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Line 447">
            <a:extLst>
              <a:ext uri="{FF2B5EF4-FFF2-40B4-BE49-F238E27FC236}">
                <a16:creationId xmlns:a16="http://schemas.microsoft.com/office/drawing/2014/main" xmlns="" id="{99EA6AE0-F123-6AD9-DB79-BCDF856CD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6193" y="3563314"/>
            <a:ext cx="66675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Line 448">
            <a:extLst>
              <a:ext uri="{FF2B5EF4-FFF2-40B4-BE49-F238E27FC236}">
                <a16:creationId xmlns:a16="http://schemas.microsoft.com/office/drawing/2014/main" xmlns="" id="{EE8FE3C0-D02A-5EDE-8ABA-0F530259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9043" y="3504577"/>
            <a:ext cx="0" cy="68263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Line 449">
            <a:extLst>
              <a:ext uri="{FF2B5EF4-FFF2-40B4-BE49-F238E27FC236}">
                <a16:creationId xmlns:a16="http://schemas.microsoft.com/office/drawing/2014/main" xmlns="" id="{C9315EE7-96EE-A67C-6A2B-F5794862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4118" y="3539502"/>
            <a:ext cx="69850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Line 450">
            <a:extLst>
              <a:ext uri="{FF2B5EF4-FFF2-40B4-BE49-F238E27FC236}">
                <a16:creationId xmlns:a16="http://schemas.microsoft.com/office/drawing/2014/main" xmlns="" id="{09A7A588-F89E-0F13-6A33-87F0A3F09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718" y="3415677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Line 451">
            <a:extLst>
              <a:ext uri="{FF2B5EF4-FFF2-40B4-BE49-F238E27FC236}">
                <a16:creationId xmlns:a16="http://schemas.microsoft.com/office/drawing/2014/main" xmlns="" id="{1835D44B-EAFF-2B45-324E-856DBE92D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968" y="3450602"/>
            <a:ext cx="66675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Line 452">
            <a:extLst>
              <a:ext uri="{FF2B5EF4-FFF2-40B4-BE49-F238E27FC236}">
                <a16:creationId xmlns:a16="http://schemas.microsoft.com/office/drawing/2014/main" xmlns="" id="{0C98A5E0-6091-1CD7-AA2F-C7CC732FD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7593" y="3425202"/>
            <a:ext cx="0" cy="6985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Line 453">
            <a:extLst>
              <a:ext uri="{FF2B5EF4-FFF2-40B4-BE49-F238E27FC236}">
                <a16:creationId xmlns:a16="http://schemas.microsoft.com/office/drawing/2014/main" xmlns="" id="{970F01FB-0986-940E-686F-45DD47524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2668" y="3460127"/>
            <a:ext cx="66675" cy="0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Freeform 454">
            <a:extLst>
              <a:ext uri="{FF2B5EF4-FFF2-40B4-BE49-F238E27FC236}">
                <a16:creationId xmlns:a16="http://schemas.microsoft.com/office/drawing/2014/main" xmlns="" id="{CBDCBC02-C99E-6B82-D2C9-264323EC6989}"/>
              </a:ext>
            </a:extLst>
          </p:cNvPr>
          <p:cNvSpPr>
            <a:spLocks/>
          </p:cNvSpPr>
          <p:nvPr/>
        </p:nvSpPr>
        <p:spPr bwMode="auto">
          <a:xfrm>
            <a:off x="4701455" y="2645739"/>
            <a:ext cx="3040063" cy="1019175"/>
          </a:xfrm>
          <a:custGeom>
            <a:avLst/>
            <a:gdLst>
              <a:gd name="T0" fmla="*/ 78 w 1915"/>
              <a:gd name="T1" fmla="*/ 0 h 642"/>
              <a:gd name="T2" fmla="*/ 144 w 1915"/>
              <a:gd name="T3" fmla="*/ 6 h 642"/>
              <a:gd name="T4" fmla="*/ 162 w 1915"/>
              <a:gd name="T5" fmla="*/ 12 h 642"/>
              <a:gd name="T6" fmla="*/ 238 w 1915"/>
              <a:gd name="T7" fmla="*/ 28 h 642"/>
              <a:gd name="T8" fmla="*/ 296 w 1915"/>
              <a:gd name="T9" fmla="*/ 28 h 642"/>
              <a:gd name="T10" fmla="*/ 326 w 1915"/>
              <a:gd name="T11" fmla="*/ 38 h 642"/>
              <a:gd name="T12" fmla="*/ 342 w 1915"/>
              <a:gd name="T13" fmla="*/ 48 h 642"/>
              <a:gd name="T14" fmla="*/ 350 w 1915"/>
              <a:gd name="T15" fmla="*/ 58 h 642"/>
              <a:gd name="T16" fmla="*/ 358 w 1915"/>
              <a:gd name="T17" fmla="*/ 69 h 642"/>
              <a:gd name="T18" fmla="*/ 396 w 1915"/>
              <a:gd name="T19" fmla="*/ 77 h 642"/>
              <a:gd name="T20" fmla="*/ 436 w 1915"/>
              <a:gd name="T21" fmla="*/ 87 h 642"/>
              <a:gd name="T22" fmla="*/ 476 w 1915"/>
              <a:gd name="T23" fmla="*/ 101 h 642"/>
              <a:gd name="T24" fmla="*/ 490 w 1915"/>
              <a:gd name="T25" fmla="*/ 117 h 642"/>
              <a:gd name="T26" fmla="*/ 516 w 1915"/>
              <a:gd name="T27" fmla="*/ 127 h 642"/>
              <a:gd name="T28" fmla="*/ 552 w 1915"/>
              <a:gd name="T29" fmla="*/ 133 h 642"/>
              <a:gd name="T30" fmla="*/ 600 w 1915"/>
              <a:gd name="T31" fmla="*/ 143 h 642"/>
              <a:gd name="T32" fmla="*/ 616 w 1915"/>
              <a:gd name="T33" fmla="*/ 159 h 642"/>
              <a:gd name="T34" fmla="*/ 630 w 1915"/>
              <a:gd name="T35" fmla="*/ 173 h 642"/>
              <a:gd name="T36" fmla="*/ 648 w 1915"/>
              <a:gd name="T37" fmla="*/ 181 h 642"/>
              <a:gd name="T38" fmla="*/ 670 w 1915"/>
              <a:gd name="T39" fmla="*/ 189 h 642"/>
              <a:gd name="T40" fmla="*/ 680 w 1915"/>
              <a:gd name="T41" fmla="*/ 203 h 642"/>
              <a:gd name="T42" fmla="*/ 702 w 1915"/>
              <a:gd name="T43" fmla="*/ 213 h 642"/>
              <a:gd name="T44" fmla="*/ 714 w 1915"/>
              <a:gd name="T45" fmla="*/ 225 h 642"/>
              <a:gd name="T46" fmla="*/ 758 w 1915"/>
              <a:gd name="T47" fmla="*/ 233 h 642"/>
              <a:gd name="T48" fmla="*/ 776 w 1915"/>
              <a:gd name="T49" fmla="*/ 252 h 642"/>
              <a:gd name="T50" fmla="*/ 792 w 1915"/>
              <a:gd name="T51" fmla="*/ 260 h 642"/>
              <a:gd name="T52" fmla="*/ 824 w 1915"/>
              <a:gd name="T53" fmla="*/ 270 h 642"/>
              <a:gd name="T54" fmla="*/ 846 w 1915"/>
              <a:gd name="T55" fmla="*/ 274 h 642"/>
              <a:gd name="T56" fmla="*/ 858 w 1915"/>
              <a:gd name="T57" fmla="*/ 288 h 642"/>
              <a:gd name="T58" fmla="*/ 872 w 1915"/>
              <a:gd name="T59" fmla="*/ 296 h 642"/>
              <a:gd name="T60" fmla="*/ 888 w 1915"/>
              <a:gd name="T61" fmla="*/ 302 h 642"/>
              <a:gd name="T62" fmla="*/ 904 w 1915"/>
              <a:gd name="T63" fmla="*/ 312 h 642"/>
              <a:gd name="T64" fmla="*/ 926 w 1915"/>
              <a:gd name="T65" fmla="*/ 322 h 642"/>
              <a:gd name="T66" fmla="*/ 944 w 1915"/>
              <a:gd name="T67" fmla="*/ 330 h 642"/>
              <a:gd name="T68" fmla="*/ 970 w 1915"/>
              <a:gd name="T69" fmla="*/ 338 h 642"/>
              <a:gd name="T70" fmla="*/ 984 w 1915"/>
              <a:gd name="T71" fmla="*/ 346 h 642"/>
              <a:gd name="T72" fmla="*/ 993 w 1915"/>
              <a:gd name="T73" fmla="*/ 360 h 642"/>
              <a:gd name="T74" fmla="*/ 1029 w 1915"/>
              <a:gd name="T75" fmla="*/ 366 h 642"/>
              <a:gd name="T76" fmla="*/ 1035 w 1915"/>
              <a:gd name="T77" fmla="*/ 384 h 642"/>
              <a:gd name="T78" fmla="*/ 1053 w 1915"/>
              <a:gd name="T79" fmla="*/ 390 h 642"/>
              <a:gd name="T80" fmla="*/ 1069 w 1915"/>
              <a:gd name="T81" fmla="*/ 396 h 642"/>
              <a:gd name="T82" fmla="*/ 1081 w 1915"/>
              <a:gd name="T83" fmla="*/ 409 h 642"/>
              <a:gd name="T84" fmla="*/ 1107 w 1915"/>
              <a:gd name="T85" fmla="*/ 417 h 642"/>
              <a:gd name="T86" fmla="*/ 1143 w 1915"/>
              <a:gd name="T87" fmla="*/ 423 h 642"/>
              <a:gd name="T88" fmla="*/ 1169 w 1915"/>
              <a:gd name="T89" fmla="*/ 443 h 642"/>
              <a:gd name="T90" fmla="*/ 1199 w 1915"/>
              <a:gd name="T91" fmla="*/ 449 h 642"/>
              <a:gd name="T92" fmla="*/ 1211 w 1915"/>
              <a:gd name="T93" fmla="*/ 457 h 642"/>
              <a:gd name="T94" fmla="*/ 1221 w 1915"/>
              <a:gd name="T95" fmla="*/ 465 h 642"/>
              <a:gd name="T96" fmla="*/ 1249 w 1915"/>
              <a:gd name="T97" fmla="*/ 475 h 642"/>
              <a:gd name="T98" fmla="*/ 1277 w 1915"/>
              <a:gd name="T99" fmla="*/ 485 h 642"/>
              <a:gd name="T100" fmla="*/ 1295 w 1915"/>
              <a:gd name="T101" fmla="*/ 493 h 642"/>
              <a:gd name="T102" fmla="*/ 1311 w 1915"/>
              <a:gd name="T103" fmla="*/ 501 h 642"/>
              <a:gd name="T104" fmla="*/ 1327 w 1915"/>
              <a:gd name="T105" fmla="*/ 509 h 642"/>
              <a:gd name="T106" fmla="*/ 1345 w 1915"/>
              <a:gd name="T107" fmla="*/ 517 h 642"/>
              <a:gd name="T108" fmla="*/ 1361 w 1915"/>
              <a:gd name="T109" fmla="*/ 529 h 642"/>
              <a:gd name="T110" fmla="*/ 1393 w 1915"/>
              <a:gd name="T111" fmla="*/ 541 h 642"/>
              <a:gd name="T112" fmla="*/ 1435 w 1915"/>
              <a:gd name="T113" fmla="*/ 555 h 642"/>
              <a:gd name="T114" fmla="*/ 1451 w 1915"/>
              <a:gd name="T115" fmla="*/ 567 h 642"/>
              <a:gd name="T116" fmla="*/ 1493 w 1915"/>
              <a:gd name="T117" fmla="*/ 578 h 642"/>
              <a:gd name="T118" fmla="*/ 1511 w 1915"/>
              <a:gd name="T119" fmla="*/ 584 h 642"/>
              <a:gd name="T120" fmla="*/ 1559 w 1915"/>
              <a:gd name="T121" fmla="*/ 602 h 642"/>
              <a:gd name="T122" fmla="*/ 1577 w 1915"/>
              <a:gd name="T123" fmla="*/ 624 h 642"/>
              <a:gd name="T124" fmla="*/ 1915 w 1915"/>
              <a:gd name="T125" fmla="*/ 64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15" h="642">
                <a:moveTo>
                  <a:pt x="0" y="0"/>
                </a:moveTo>
                <a:lnTo>
                  <a:pt x="78" y="0"/>
                </a:lnTo>
                <a:lnTo>
                  <a:pt x="78" y="6"/>
                </a:lnTo>
                <a:lnTo>
                  <a:pt x="144" y="6"/>
                </a:lnTo>
                <a:lnTo>
                  <a:pt x="144" y="12"/>
                </a:lnTo>
                <a:lnTo>
                  <a:pt x="162" y="12"/>
                </a:lnTo>
                <a:lnTo>
                  <a:pt x="238" y="12"/>
                </a:lnTo>
                <a:lnTo>
                  <a:pt x="238" y="28"/>
                </a:lnTo>
                <a:lnTo>
                  <a:pt x="260" y="28"/>
                </a:lnTo>
                <a:lnTo>
                  <a:pt x="296" y="28"/>
                </a:lnTo>
                <a:lnTo>
                  <a:pt x="296" y="38"/>
                </a:lnTo>
                <a:lnTo>
                  <a:pt x="326" y="38"/>
                </a:lnTo>
                <a:lnTo>
                  <a:pt x="326" y="48"/>
                </a:lnTo>
                <a:lnTo>
                  <a:pt x="342" y="48"/>
                </a:lnTo>
                <a:lnTo>
                  <a:pt x="342" y="58"/>
                </a:lnTo>
                <a:lnTo>
                  <a:pt x="350" y="58"/>
                </a:lnTo>
                <a:lnTo>
                  <a:pt x="350" y="69"/>
                </a:lnTo>
                <a:lnTo>
                  <a:pt x="358" y="69"/>
                </a:lnTo>
                <a:lnTo>
                  <a:pt x="358" y="77"/>
                </a:lnTo>
                <a:lnTo>
                  <a:pt x="396" y="77"/>
                </a:lnTo>
                <a:lnTo>
                  <a:pt x="396" y="87"/>
                </a:lnTo>
                <a:lnTo>
                  <a:pt x="436" y="87"/>
                </a:lnTo>
                <a:lnTo>
                  <a:pt x="436" y="101"/>
                </a:lnTo>
                <a:lnTo>
                  <a:pt x="476" y="101"/>
                </a:lnTo>
                <a:lnTo>
                  <a:pt x="476" y="117"/>
                </a:lnTo>
                <a:lnTo>
                  <a:pt x="490" y="117"/>
                </a:lnTo>
                <a:lnTo>
                  <a:pt x="490" y="127"/>
                </a:lnTo>
                <a:lnTo>
                  <a:pt x="516" y="127"/>
                </a:lnTo>
                <a:lnTo>
                  <a:pt x="516" y="133"/>
                </a:lnTo>
                <a:lnTo>
                  <a:pt x="552" y="133"/>
                </a:lnTo>
                <a:lnTo>
                  <a:pt x="552" y="143"/>
                </a:lnTo>
                <a:lnTo>
                  <a:pt x="600" y="143"/>
                </a:lnTo>
                <a:lnTo>
                  <a:pt x="600" y="159"/>
                </a:lnTo>
                <a:lnTo>
                  <a:pt x="616" y="159"/>
                </a:lnTo>
                <a:lnTo>
                  <a:pt x="616" y="173"/>
                </a:lnTo>
                <a:lnTo>
                  <a:pt x="630" y="173"/>
                </a:lnTo>
                <a:lnTo>
                  <a:pt x="630" y="181"/>
                </a:lnTo>
                <a:lnTo>
                  <a:pt x="648" y="181"/>
                </a:lnTo>
                <a:lnTo>
                  <a:pt x="648" y="189"/>
                </a:lnTo>
                <a:lnTo>
                  <a:pt x="670" y="189"/>
                </a:lnTo>
                <a:lnTo>
                  <a:pt x="670" y="203"/>
                </a:lnTo>
                <a:lnTo>
                  <a:pt x="680" y="203"/>
                </a:lnTo>
                <a:lnTo>
                  <a:pt x="680" y="213"/>
                </a:lnTo>
                <a:lnTo>
                  <a:pt x="702" y="213"/>
                </a:lnTo>
                <a:lnTo>
                  <a:pt x="702" y="225"/>
                </a:lnTo>
                <a:lnTo>
                  <a:pt x="714" y="225"/>
                </a:lnTo>
                <a:lnTo>
                  <a:pt x="714" y="233"/>
                </a:lnTo>
                <a:lnTo>
                  <a:pt x="758" y="233"/>
                </a:lnTo>
                <a:lnTo>
                  <a:pt x="758" y="252"/>
                </a:lnTo>
                <a:lnTo>
                  <a:pt x="776" y="252"/>
                </a:lnTo>
                <a:lnTo>
                  <a:pt x="776" y="260"/>
                </a:lnTo>
                <a:lnTo>
                  <a:pt x="792" y="260"/>
                </a:lnTo>
                <a:lnTo>
                  <a:pt x="792" y="270"/>
                </a:lnTo>
                <a:lnTo>
                  <a:pt x="824" y="270"/>
                </a:lnTo>
                <a:lnTo>
                  <a:pt x="824" y="274"/>
                </a:lnTo>
                <a:lnTo>
                  <a:pt x="846" y="274"/>
                </a:lnTo>
                <a:lnTo>
                  <a:pt x="846" y="288"/>
                </a:lnTo>
                <a:lnTo>
                  <a:pt x="858" y="288"/>
                </a:lnTo>
                <a:lnTo>
                  <a:pt x="858" y="296"/>
                </a:lnTo>
                <a:lnTo>
                  <a:pt x="872" y="296"/>
                </a:lnTo>
                <a:lnTo>
                  <a:pt x="872" y="302"/>
                </a:lnTo>
                <a:lnTo>
                  <a:pt x="888" y="302"/>
                </a:lnTo>
                <a:lnTo>
                  <a:pt x="888" y="312"/>
                </a:lnTo>
                <a:lnTo>
                  <a:pt x="904" y="312"/>
                </a:lnTo>
                <a:lnTo>
                  <a:pt x="904" y="322"/>
                </a:lnTo>
                <a:lnTo>
                  <a:pt x="926" y="322"/>
                </a:lnTo>
                <a:lnTo>
                  <a:pt x="926" y="330"/>
                </a:lnTo>
                <a:lnTo>
                  <a:pt x="944" y="330"/>
                </a:lnTo>
                <a:lnTo>
                  <a:pt x="944" y="338"/>
                </a:lnTo>
                <a:lnTo>
                  <a:pt x="970" y="338"/>
                </a:lnTo>
                <a:lnTo>
                  <a:pt x="970" y="346"/>
                </a:lnTo>
                <a:lnTo>
                  <a:pt x="984" y="346"/>
                </a:lnTo>
                <a:lnTo>
                  <a:pt x="984" y="360"/>
                </a:lnTo>
                <a:lnTo>
                  <a:pt x="993" y="360"/>
                </a:lnTo>
                <a:lnTo>
                  <a:pt x="993" y="366"/>
                </a:lnTo>
                <a:lnTo>
                  <a:pt x="1029" y="366"/>
                </a:lnTo>
                <a:lnTo>
                  <a:pt x="1029" y="384"/>
                </a:lnTo>
                <a:lnTo>
                  <a:pt x="1035" y="384"/>
                </a:lnTo>
                <a:lnTo>
                  <a:pt x="1035" y="390"/>
                </a:lnTo>
                <a:lnTo>
                  <a:pt x="1053" y="390"/>
                </a:lnTo>
                <a:lnTo>
                  <a:pt x="1047" y="396"/>
                </a:lnTo>
                <a:lnTo>
                  <a:pt x="1069" y="396"/>
                </a:lnTo>
                <a:lnTo>
                  <a:pt x="1069" y="409"/>
                </a:lnTo>
                <a:lnTo>
                  <a:pt x="1081" y="409"/>
                </a:lnTo>
                <a:lnTo>
                  <a:pt x="1081" y="417"/>
                </a:lnTo>
                <a:lnTo>
                  <a:pt x="1107" y="417"/>
                </a:lnTo>
                <a:lnTo>
                  <a:pt x="1107" y="423"/>
                </a:lnTo>
                <a:lnTo>
                  <a:pt x="1143" y="423"/>
                </a:lnTo>
                <a:lnTo>
                  <a:pt x="1143" y="443"/>
                </a:lnTo>
                <a:lnTo>
                  <a:pt x="1169" y="443"/>
                </a:lnTo>
                <a:lnTo>
                  <a:pt x="1169" y="449"/>
                </a:lnTo>
                <a:lnTo>
                  <a:pt x="1199" y="449"/>
                </a:lnTo>
                <a:lnTo>
                  <a:pt x="1199" y="457"/>
                </a:lnTo>
                <a:lnTo>
                  <a:pt x="1211" y="457"/>
                </a:lnTo>
                <a:lnTo>
                  <a:pt x="1211" y="465"/>
                </a:lnTo>
                <a:lnTo>
                  <a:pt x="1221" y="465"/>
                </a:lnTo>
                <a:lnTo>
                  <a:pt x="1221" y="475"/>
                </a:lnTo>
                <a:lnTo>
                  <a:pt x="1249" y="475"/>
                </a:lnTo>
                <a:lnTo>
                  <a:pt x="1249" y="485"/>
                </a:lnTo>
                <a:lnTo>
                  <a:pt x="1277" y="485"/>
                </a:lnTo>
                <a:lnTo>
                  <a:pt x="1277" y="493"/>
                </a:lnTo>
                <a:lnTo>
                  <a:pt x="1295" y="493"/>
                </a:lnTo>
                <a:lnTo>
                  <a:pt x="1295" y="501"/>
                </a:lnTo>
                <a:lnTo>
                  <a:pt x="1311" y="501"/>
                </a:lnTo>
                <a:lnTo>
                  <a:pt x="1311" y="509"/>
                </a:lnTo>
                <a:lnTo>
                  <a:pt x="1327" y="509"/>
                </a:lnTo>
                <a:lnTo>
                  <a:pt x="1327" y="517"/>
                </a:lnTo>
                <a:lnTo>
                  <a:pt x="1345" y="517"/>
                </a:lnTo>
                <a:lnTo>
                  <a:pt x="1345" y="529"/>
                </a:lnTo>
                <a:lnTo>
                  <a:pt x="1361" y="529"/>
                </a:lnTo>
                <a:lnTo>
                  <a:pt x="1361" y="541"/>
                </a:lnTo>
                <a:lnTo>
                  <a:pt x="1393" y="541"/>
                </a:lnTo>
                <a:lnTo>
                  <a:pt x="1393" y="555"/>
                </a:lnTo>
                <a:lnTo>
                  <a:pt x="1435" y="555"/>
                </a:lnTo>
                <a:lnTo>
                  <a:pt x="1435" y="567"/>
                </a:lnTo>
                <a:lnTo>
                  <a:pt x="1451" y="567"/>
                </a:lnTo>
                <a:lnTo>
                  <a:pt x="1451" y="578"/>
                </a:lnTo>
                <a:lnTo>
                  <a:pt x="1493" y="578"/>
                </a:lnTo>
                <a:lnTo>
                  <a:pt x="1493" y="584"/>
                </a:lnTo>
                <a:lnTo>
                  <a:pt x="1511" y="584"/>
                </a:lnTo>
                <a:lnTo>
                  <a:pt x="1511" y="602"/>
                </a:lnTo>
                <a:lnTo>
                  <a:pt x="1559" y="602"/>
                </a:lnTo>
                <a:lnTo>
                  <a:pt x="1559" y="624"/>
                </a:lnTo>
                <a:lnTo>
                  <a:pt x="1577" y="624"/>
                </a:lnTo>
                <a:lnTo>
                  <a:pt x="1577" y="642"/>
                </a:lnTo>
                <a:lnTo>
                  <a:pt x="1915" y="642"/>
                </a:lnTo>
              </a:path>
            </a:pathLst>
          </a:custGeom>
          <a:noFill/>
          <a:ln w="28575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Freeform 458">
            <a:extLst>
              <a:ext uri="{FF2B5EF4-FFF2-40B4-BE49-F238E27FC236}">
                <a16:creationId xmlns:a16="http://schemas.microsoft.com/office/drawing/2014/main" xmlns="" id="{0C110718-C24C-5E85-6B6D-FD3C66D39F88}"/>
              </a:ext>
            </a:extLst>
          </p:cNvPr>
          <p:cNvSpPr>
            <a:spLocks/>
          </p:cNvSpPr>
          <p:nvPr/>
        </p:nvSpPr>
        <p:spPr bwMode="auto">
          <a:xfrm>
            <a:off x="8282374" y="2646952"/>
            <a:ext cx="2636837" cy="1247775"/>
          </a:xfrm>
          <a:custGeom>
            <a:avLst/>
            <a:gdLst>
              <a:gd name="T0" fmla="*/ 29 w 836"/>
              <a:gd name="T1" fmla="*/ 4 h 394"/>
              <a:gd name="T2" fmla="*/ 60 w 836"/>
              <a:gd name="T3" fmla="*/ 8 h 394"/>
              <a:gd name="T4" fmla="*/ 80 w 836"/>
              <a:gd name="T5" fmla="*/ 13 h 394"/>
              <a:gd name="T6" fmla="*/ 94 w 836"/>
              <a:gd name="T7" fmla="*/ 19 h 394"/>
              <a:gd name="T8" fmla="*/ 120 w 836"/>
              <a:gd name="T9" fmla="*/ 23 h 394"/>
              <a:gd name="T10" fmla="*/ 142 w 836"/>
              <a:gd name="T11" fmla="*/ 27 h 394"/>
              <a:gd name="T12" fmla="*/ 149 w 836"/>
              <a:gd name="T13" fmla="*/ 35 h 394"/>
              <a:gd name="T14" fmla="*/ 169 w 836"/>
              <a:gd name="T15" fmla="*/ 40 h 394"/>
              <a:gd name="T16" fmla="*/ 173 w 836"/>
              <a:gd name="T17" fmla="*/ 49 h 394"/>
              <a:gd name="T18" fmla="*/ 197 w 836"/>
              <a:gd name="T19" fmla="*/ 62 h 394"/>
              <a:gd name="T20" fmla="*/ 207 w 836"/>
              <a:gd name="T21" fmla="*/ 69 h 394"/>
              <a:gd name="T22" fmla="*/ 223 w 836"/>
              <a:gd name="T23" fmla="*/ 73 h 394"/>
              <a:gd name="T24" fmla="*/ 237 w 836"/>
              <a:gd name="T25" fmla="*/ 82 h 394"/>
              <a:gd name="T26" fmla="*/ 251 w 836"/>
              <a:gd name="T27" fmla="*/ 86 h 394"/>
              <a:gd name="T28" fmla="*/ 257 w 836"/>
              <a:gd name="T29" fmla="*/ 94 h 394"/>
              <a:gd name="T30" fmla="*/ 274 w 836"/>
              <a:gd name="T31" fmla="*/ 97 h 394"/>
              <a:gd name="T32" fmla="*/ 279 w 836"/>
              <a:gd name="T33" fmla="*/ 105 h 394"/>
              <a:gd name="T34" fmla="*/ 289 w 836"/>
              <a:gd name="T35" fmla="*/ 109 h 394"/>
              <a:gd name="T36" fmla="*/ 296 w 836"/>
              <a:gd name="T37" fmla="*/ 119 h 394"/>
              <a:gd name="T38" fmla="*/ 317 w 836"/>
              <a:gd name="T39" fmla="*/ 126 h 394"/>
              <a:gd name="T40" fmla="*/ 326 w 836"/>
              <a:gd name="T41" fmla="*/ 133 h 394"/>
              <a:gd name="T42" fmla="*/ 331 w 836"/>
              <a:gd name="T43" fmla="*/ 141 h 394"/>
              <a:gd name="T44" fmla="*/ 339 w 836"/>
              <a:gd name="T45" fmla="*/ 144 h 394"/>
              <a:gd name="T46" fmla="*/ 346 w 836"/>
              <a:gd name="T47" fmla="*/ 152 h 394"/>
              <a:gd name="T48" fmla="*/ 357 w 836"/>
              <a:gd name="T49" fmla="*/ 157 h 394"/>
              <a:gd name="T50" fmla="*/ 360 w 836"/>
              <a:gd name="T51" fmla="*/ 165 h 394"/>
              <a:gd name="T52" fmla="*/ 373 w 836"/>
              <a:gd name="T53" fmla="*/ 169 h 394"/>
              <a:gd name="T54" fmla="*/ 382 w 836"/>
              <a:gd name="T55" fmla="*/ 179 h 394"/>
              <a:gd name="T56" fmla="*/ 390 w 836"/>
              <a:gd name="T57" fmla="*/ 186 h 394"/>
              <a:gd name="T58" fmla="*/ 402 w 836"/>
              <a:gd name="T59" fmla="*/ 191 h 394"/>
              <a:gd name="T60" fmla="*/ 419 w 836"/>
              <a:gd name="T61" fmla="*/ 196 h 394"/>
              <a:gd name="T62" fmla="*/ 427 w 836"/>
              <a:gd name="T63" fmla="*/ 202 h 394"/>
              <a:gd name="T64" fmla="*/ 442 w 836"/>
              <a:gd name="T65" fmla="*/ 206 h 394"/>
              <a:gd name="T66" fmla="*/ 448 w 836"/>
              <a:gd name="T67" fmla="*/ 214 h 394"/>
              <a:gd name="T68" fmla="*/ 465 w 836"/>
              <a:gd name="T69" fmla="*/ 217 h 394"/>
              <a:gd name="T70" fmla="*/ 469 w 836"/>
              <a:gd name="T71" fmla="*/ 223 h 394"/>
              <a:gd name="T72" fmla="*/ 488 w 836"/>
              <a:gd name="T73" fmla="*/ 229 h 394"/>
              <a:gd name="T74" fmla="*/ 499 w 836"/>
              <a:gd name="T75" fmla="*/ 236 h 394"/>
              <a:gd name="T76" fmla="*/ 517 w 836"/>
              <a:gd name="T77" fmla="*/ 241 h 394"/>
              <a:gd name="T78" fmla="*/ 521 w 836"/>
              <a:gd name="T79" fmla="*/ 248 h 394"/>
              <a:gd name="T80" fmla="*/ 538 w 836"/>
              <a:gd name="T81" fmla="*/ 252 h 394"/>
              <a:gd name="T82" fmla="*/ 545 w 836"/>
              <a:gd name="T83" fmla="*/ 257 h 394"/>
              <a:gd name="T84" fmla="*/ 563 w 836"/>
              <a:gd name="T85" fmla="*/ 263 h 394"/>
              <a:gd name="T86" fmla="*/ 570 w 836"/>
              <a:gd name="T87" fmla="*/ 273 h 394"/>
              <a:gd name="T88" fmla="*/ 602 w 836"/>
              <a:gd name="T89" fmla="*/ 277 h 394"/>
              <a:gd name="T90" fmla="*/ 607 w 836"/>
              <a:gd name="T91" fmla="*/ 286 h 394"/>
              <a:gd name="T92" fmla="*/ 628 w 836"/>
              <a:gd name="T93" fmla="*/ 290 h 394"/>
              <a:gd name="T94" fmla="*/ 636 w 836"/>
              <a:gd name="T95" fmla="*/ 298 h 394"/>
              <a:gd name="T96" fmla="*/ 652 w 836"/>
              <a:gd name="T97" fmla="*/ 303 h 394"/>
              <a:gd name="T98" fmla="*/ 671 w 836"/>
              <a:gd name="T99" fmla="*/ 312 h 394"/>
              <a:gd name="T100" fmla="*/ 686 w 836"/>
              <a:gd name="T101" fmla="*/ 315 h 394"/>
              <a:gd name="T102" fmla="*/ 694 w 836"/>
              <a:gd name="T103" fmla="*/ 322 h 394"/>
              <a:gd name="T104" fmla="*/ 759 w 836"/>
              <a:gd name="T105" fmla="*/ 327 h 394"/>
              <a:gd name="T106" fmla="*/ 814 w 836"/>
              <a:gd name="T107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6" h="394">
                <a:moveTo>
                  <a:pt x="0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8"/>
                  <a:pt x="60" y="8"/>
                  <a:pt x="60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13"/>
                  <a:pt x="74" y="13"/>
                  <a:pt x="74" y="13"/>
                </a:cubicBezTo>
                <a:cubicBezTo>
                  <a:pt x="80" y="13"/>
                  <a:pt x="80" y="13"/>
                  <a:pt x="80" y="13"/>
                </a:cubicBezTo>
                <a:cubicBezTo>
                  <a:pt x="80" y="16"/>
                  <a:pt x="80" y="16"/>
                  <a:pt x="80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4" y="19"/>
                  <a:pt x="94" y="19"/>
                  <a:pt x="94" y="19"/>
                </a:cubicBezTo>
                <a:cubicBezTo>
                  <a:pt x="113" y="19"/>
                  <a:pt x="113" y="19"/>
                  <a:pt x="113" y="19"/>
                </a:cubicBezTo>
                <a:cubicBezTo>
                  <a:pt x="120" y="19"/>
                  <a:pt x="120" y="19"/>
                  <a:pt x="120" y="19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35" y="27"/>
                  <a:pt x="135" y="27"/>
                  <a:pt x="135" y="27"/>
                </a:cubicBezTo>
                <a:cubicBezTo>
                  <a:pt x="142" y="27"/>
                  <a:pt x="142" y="27"/>
                  <a:pt x="142" y="27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9" y="31"/>
                  <a:pt x="149" y="31"/>
                  <a:pt x="149" y="31"/>
                </a:cubicBezTo>
                <a:cubicBezTo>
                  <a:pt x="149" y="35"/>
                  <a:pt x="149" y="35"/>
                  <a:pt x="149" y="35"/>
                </a:cubicBezTo>
                <a:cubicBezTo>
                  <a:pt x="162" y="35"/>
                  <a:pt x="162" y="35"/>
                  <a:pt x="162" y="35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73" y="49"/>
                  <a:pt x="173" y="49"/>
                  <a:pt x="173" y="49"/>
                </a:cubicBezTo>
                <a:cubicBezTo>
                  <a:pt x="186" y="49"/>
                  <a:pt x="186" y="49"/>
                  <a:pt x="186" y="49"/>
                </a:cubicBezTo>
                <a:cubicBezTo>
                  <a:pt x="186" y="62"/>
                  <a:pt x="186" y="62"/>
                  <a:pt x="186" y="62"/>
                </a:cubicBezTo>
                <a:cubicBezTo>
                  <a:pt x="197" y="62"/>
                  <a:pt x="197" y="62"/>
                  <a:pt x="197" y="62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9"/>
                  <a:pt x="207" y="69"/>
                  <a:pt x="207" y="69"/>
                </a:cubicBezTo>
                <a:cubicBezTo>
                  <a:pt x="215" y="69"/>
                  <a:pt x="215" y="69"/>
                  <a:pt x="215" y="69"/>
                </a:cubicBezTo>
                <a:cubicBezTo>
                  <a:pt x="215" y="73"/>
                  <a:pt x="215" y="73"/>
                  <a:pt x="215" y="73"/>
                </a:cubicBezTo>
                <a:cubicBezTo>
                  <a:pt x="223" y="73"/>
                  <a:pt x="223" y="73"/>
                  <a:pt x="223" y="73"/>
                </a:cubicBezTo>
                <a:cubicBezTo>
                  <a:pt x="223" y="76"/>
                  <a:pt x="223" y="76"/>
                  <a:pt x="223" y="76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37" y="82"/>
                  <a:pt x="237" y="82"/>
                  <a:pt x="237" y="82"/>
                </a:cubicBezTo>
                <a:cubicBezTo>
                  <a:pt x="243" y="82"/>
                  <a:pt x="243" y="82"/>
                  <a:pt x="243" y="82"/>
                </a:cubicBezTo>
                <a:cubicBezTo>
                  <a:pt x="243" y="86"/>
                  <a:pt x="243" y="86"/>
                  <a:pt x="243" y="86"/>
                </a:cubicBezTo>
                <a:cubicBezTo>
                  <a:pt x="251" y="86"/>
                  <a:pt x="251" y="86"/>
                  <a:pt x="251" y="86"/>
                </a:cubicBezTo>
                <a:cubicBezTo>
                  <a:pt x="251" y="91"/>
                  <a:pt x="251" y="91"/>
                  <a:pt x="251" y="91"/>
                </a:cubicBezTo>
                <a:cubicBezTo>
                  <a:pt x="257" y="91"/>
                  <a:pt x="257" y="91"/>
                  <a:pt x="257" y="91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64" y="94"/>
                  <a:pt x="264" y="94"/>
                  <a:pt x="264" y="94"/>
                </a:cubicBezTo>
                <a:cubicBezTo>
                  <a:pt x="264" y="97"/>
                  <a:pt x="264" y="97"/>
                  <a:pt x="264" y="97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101"/>
                  <a:pt x="274" y="101"/>
                  <a:pt x="274" y="101"/>
                </a:cubicBezTo>
                <a:cubicBezTo>
                  <a:pt x="279" y="101"/>
                  <a:pt x="279" y="101"/>
                  <a:pt x="279" y="101"/>
                </a:cubicBezTo>
                <a:cubicBezTo>
                  <a:pt x="279" y="105"/>
                  <a:pt x="279" y="105"/>
                  <a:pt x="279" y="105"/>
                </a:cubicBezTo>
                <a:cubicBezTo>
                  <a:pt x="284" y="105"/>
                  <a:pt x="284" y="105"/>
                  <a:pt x="284" y="105"/>
                </a:cubicBezTo>
                <a:cubicBezTo>
                  <a:pt x="284" y="109"/>
                  <a:pt x="284" y="109"/>
                  <a:pt x="284" y="109"/>
                </a:cubicBezTo>
                <a:cubicBezTo>
                  <a:pt x="289" y="109"/>
                  <a:pt x="289" y="109"/>
                  <a:pt x="289" y="109"/>
                </a:cubicBezTo>
                <a:cubicBezTo>
                  <a:pt x="289" y="115"/>
                  <a:pt x="289" y="115"/>
                  <a:pt x="289" y="115"/>
                </a:cubicBezTo>
                <a:cubicBezTo>
                  <a:pt x="296" y="115"/>
                  <a:pt x="296" y="115"/>
                  <a:pt x="296" y="115"/>
                </a:cubicBezTo>
                <a:cubicBezTo>
                  <a:pt x="296" y="119"/>
                  <a:pt x="296" y="119"/>
                  <a:pt x="296" y="119"/>
                </a:cubicBezTo>
                <a:cubicBezTo>
                  <a:pt x="301" y="119"/>
                  <a:pt x="301" y="119"/>
                  <a:pt x="301" y="119"/>
                </a:cubicBezTo>
                <a:cubicBezTo>
                  <a:pt x="317" y="119"/>
                  <a:pt x="317" y="119"/>
                  <a:pt x="317" y="119"/>
                </a:cubicBezTo>
                <a:cubicBezTo>
                  <a:pt x="317" y="126"/>
                  <a:pt x="317" y="126"/>
                  <a:pt x="317" y="126"/>
                </a:cubicBezTo>
                <a:cubicBezTo>
                  <a:pt x="321" y="126"/>
                  <a:pt x="321" y="126"/>
                  <a:pt x="321" y="126"/>
                </a:cubicBezTo>
                <a:cubicBezTo>
                  <a:pt x="321" y="133"/>
                  <a:pt x="321" y="133"/>
                  <a:pt x="321" y="133"/>
                </a:cubicBezTo>
                <a:cubicBezTo>
                  <a:pt x="326" y="133"/>
                  <a:pt x="326" y="133"/>
                  <a:pt x="326" y="133"/>
                </a:cubicBezTo>
                <a:cubicBezTo>
                  <a:pt x="326" y="137"/>
                  <a:pt x="326" y="137"/>
                  <a:pt x="326" y="137"/>
                </a:cubicBezTo>
                <a:cubicBezTo>
                  <a:pt x="331" y="137"/>
                  <a:pt x="331" y="137"/>
                  <a:pt x="331" y="137"/>
                </a:cubicBezTo>
                <a:cubicBezTo>
                  <a:pt x="331" y="141"/>
                  <a:pt x="331" y="141"/>
                  <a:pt x="331" y="141"/>
                </a:cubicBezTo>
                <a:cubicBezTo>
                  <a:pt x="336" y="141"/>
                  <a:pt x="336" y="141"/>
                  <a:pt x="336" y="141"/>
                </a:cubicBezTo>
                <a:cubicBezTo>
                  <a:pt x="336" y="144"/>
                  <a:pt x="336" y="144"/>
                  <a:pt x="336" y="144"/>
                </a:cubicBezTo>
                <a:cubicBezTo>
                  <a:pt x="339" y="144"/>
                  <a:pt x="339" y="144"/>
                  <a:pt x="339" y="144"/>
                </a:cubicBezTo>
                <a:cubicBezTo>
                  <a:pt x="339" y="147"/>
                  <a:pt x="339" y="147"/>
                  <a:pt x="339" y="147"/>
                </a:cubicBezTo>
                <a:cubicBezTo>
                  <a:pt x="346" y="147"/>
                  <a:pt x="346" y="147"/>
                  <a:pt x="346" y="147"/>
                </a:cubicBezTo>
                <a:cubicBezTo>
                  <a:pt x="346" y="152"/>
                  <a:pt x="346" y="152"/>
                  <a:pt x="346" y="152"/>
                </a:cubicBezTo>
                <a:cubicBezTo>
                  <a:pt x="352" y="152"/>
                  <a:pt x="352" y="152"/>
                  <a:pt x="352" y="152"/>
                </a:cubicBezTo>
                <a:cubicBezTo>
                  <a:pt x="352" y="157"/>
                  <a:pt x="352" y="157"/>
                  <a:pt x="352" y="157"/>
                </a:cubicBezTo>
                <a:cubicBezTo>
                  <a:pt x="357" y="157"/>
                  <a:pt x="357" y="157"/>
                  <a:pt x="357" y="157"/>
                </a:cubicBezTo>
                <a:cubicBezTo>
                  <a:pt x="357" y="161"/>
                  <a:pt x="357" y="161"/>
                  <a:pt x="357" y="161"/>
                </a:cubicBezTo>
                <a:cubicBezTo>
                  <a:pt x="360" y="161"/>
                  <a:pt x="360" y="161"/>
                  <a:pt x="360" y="161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66" y="165"/>
                  <a:pt x="366" y="165"/>
                  <a:pt x="366" y="165"/>
                </a:cubicBezTo>
                <a:cubicBezTo>
                  <a:pt x="366" y="169"/>
                  <a:pt x="366" y="169"/>
                  <a:pt x="366" y="169"/>
                </a:cubicBezTo>
                <a:cubicBezTo>
                  <a:pt x="373" y="169"/>
                  <a:pt x="373" y="169"/>
                  <a:pt x="373" y="169"/>
                </a:cubicBezTo>
                <a:cubicBezTo>
                  <a:pt x="373" y="174"/>
                  <a:pt x="373" y="174"/>
                  <a:pt x="373" y="174"/>
                </a:cubicBezTo>
                <a:cubicBezTo>
                  <a:pt x="373" y="179"/>
                  <a:pt x="373" y="179"/>
                  <a:pt x="373" y="179"/>
                </a:cubicBezTo>
                <a:cubicBezTo>
                  <a:pt x="382" y="179"/>
                  <a:pt x="382" y="179"/>
                  <a:pt x="382" y="179"/>
                </a:cubicBezTo>
                <a:cubicBezTo>
                  <a:pt x="382" y="181"/>
                  <a:pt x="382" y="181"/>
                  <a:pt x="382" y="181"/>
                </a:cubicBezTo>
                <a:cubicBezTo>
                  <a:pt x="390" y="181"/>
                  <a:pt x="390" y="181"/>
                  <a:pt x="390" y="181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395" y="186"/>
                  <a:pt x="395" y="186"/>
                  <a:pt x="395" y="186"/>
                </a:cubicBezTo>
                <a:cubicBezTo>
                  <a:pt x="402" y="186"/>
                  <a:pt x="402" y="186"/>
                  <a:pt x="402" y="186"/>
                </a:cubicBezTo>
                <a:cubicBezTo>
                  <a:pt x="402" y="191"/>
                  <a:pt x="402" y="191"/>
                  <a:pt x="402" y="191"/>
                </a:cubicBezTo>
                <a:cubicBezTo>
                  <a:pt x="415" y="191"/>
                  <a:pt x="415" y="191"/>
                  <a:pt x="415" y="191"/>
                </a:cubicBezTo>
                <a:cubicBezTo>
                  <a:pt x="415" y="196"/>
                  <a:pt x="415" y="196"/>
                  <a:pt x="415" y="196"/>
                </a:cubicBezTo>
                <a:cubicBezTo>
                  <a:pt x="419" y="196"/>
                  <a:pt x="419" y="196"/>
                  <a:pt x="419" y="196"/>
                </a:cubicBezTo>
                <a:cubicBezTo>
                  <a:pt x="420" y="199"/>
                  <a:pt x="419" y="199"/>
                  <a:pt x="419" y="199"/>
                </a:cubicBezTo>
                <a:cubicBezTo>
                  <a:pt x="427" y="199"/>
                  <a:pt x="427" y="199"/>
                  <a:pt x="427" y="199"/>
                </a:cubicBezTo>
                <a:cubicBezTo>
                  <a:pt x="427" y="202"/>
                  <a:pt x="427" y="202"/>
                  <a:pt x="427" y="202"/>
                </a:cubicBezTo>
                <a:cubicBezTo>
                  <a:pt x="436" y="202"/>
                  <a:pt x="436" y="202"/>
                  <a:pt x="436" y="202"/>
                </a:cubicBezTo>
                <a:cubicBezTo>
                  <a:pt x="436" y="206"/>
                  <a:pt x="436" y="206"/>
                  <a:pt x="436" y="206"/>
                </a:cubicBezTo>
                <a:cubicBezTo>
                  <a:pt x="442" y="206"/>
                  <a:pt x="442" y="206"/>
                  <a:pt x="442" y="206"/>
                </a:cubicBezTo>
                <a:cubicBezTo>
                  <a:pt x="442" y="211"/>
                  <a:pt x="442" y="211"/>
                  <a:pt x="442" y="211"/>
                </a:cubicBezTo>
                <a:cubicBezTo>
                  <a:pt x="448" y="211"/>
                  <a:pt x="448" y="211"/>
                  <a:pt x="448" y="211"/>
                </a:cubicBezTo>
                <a:cubicBezTo>
                  <a:pt x="448" y="214"/>
                  <a:pt x="448" y="214"/>
                  <a:pt x="448" y="214"/>
                </a:cubicBezTo>
                <a:cubicBezTo>
                  <a:pt x="459" y="214"/>
                  <a:pt x="459" y="214"/>
                  <a:pt x="459" y="214"/>
                </a:cubicBezTo>
                <a:cubicBezTo>
                  <a:pt x="459" y="217"/>
                  <a:pt x="459" y="217"/>
                  <a:pt x="459" y="217"/>
                </a:cubicBezTo>
                <a:cubicBezTo>
                  <a:pt x="465" y="217"/>
                  <a:pt x="465" y="217"/>
                  <a:pt x="465" y="217"/>
                </a:cubicBezTo>
                <a:cubicBezTo>
                  <a:pt x="465" y="221"/>
                  <a:pt x="465" y="221"/>
                  <a:pt x="465" y="221"/>
                </a:cubicBezTo>
                <a:cubicBezTo>
                  <a:pt x="469" y="221"/>
                  <a:pt x="469" y="221"/>
                  <a:pt x="469" y="221"/>
                </a:cubicBezTo>
                <a:cubicBezTo>
                  <a:pt x="469" y="223"/>
                  <a:pt x="469" y="223"/>
                  <a:pt x="469" y="223"/>
                </a:cubicBezTo>
                <a:cubicBezTo>
                  <a:pt x="475" y="223"/>
                  <a:pt x="475" y="223"/>
                  <a:pt x="475" y="223"/>
                </a:cubicBezTo>
                <a:cubicBezTo>
                  <a:pt x="475" y="229"/>
                  <a:pt x="475" y="229"/>
                  <a:pt x="475" y="229"/>
                </a:cubicBezTo>
                <a:cubicBezTo>
                  <a:pt x="488" y="229"/>
                  <a:pt x="488" y="229"/>
                  <a:pt x="488" y="229"/>
                </a:cubicBezTo>
                <a:cubicBezTo>
                  <a:pt x="488" y="233"/>
                  <a:pt x="488" y="233"/>
                  <a:pt x="488" y="233"/>
                </a:cubicBezTo>
                <a:cubicBezTo>
                  <a:pt x="499" y="233"/>
                  <a:pt x="499" y="233"/>
                  <a:pt x="499" y="233"/>
                </a:cubicBezTo>
                <a:cubicBezTo>
                  <a:pt x="499" y="236"/>
                  <a:pt x="499" y="236"/>
                  <a:pt x="499" y="236"/>
                </a:cubicBezTo>
                <a:cubicBezTo>
                  <a:pt x="513" y="236"/>
                  <a:pt x="513" y="236"/>
                  <a:pt x="513" y="236"/>
                </a:cubicBezTo>
                <a:cubicBezTo>
                  <a:pt x="513" y="241"/>
                  <a:pt x="513" y="241"/>
                  <a:pt x="513" y="241"/>
                </a:cubicBezTo>
                <a:cubicBezTo>
                  <a:pt x="517" y="241"/>
                  <a:pt x="517" y="241"/>
                  <a:pt x="517" y="241"/>
                </a:cubicBezTo>
                <a:cubicBezTo>
                  <a:pt x="517" y="245"/>
                  <a:pt x="517" y="245"/>
                  <a:pt x="517" y="245"/>
                </a:cubicBezTo>
                <a:cubicBezTo>
                  <a:pt x="521" y="245"/>
                  <a:pt x="521" y="245"/>
                  <a:pt x="521" y="245"/>
                </a:cubicBezTo>
                <a:cubicBezTo>
                  <a:pt x="521" y="248"/>
                  <a:pt x="521" y="248"/>
                  <a:pt x="521" y="248"/>
                </a:cubicBezTo>
                <a:cubicBezTo>
                  <a:pt x="530" y="248"/>
                  <a:pt x="530" y="248"/>
                  <a:pt x="530" y="248"/>
                </a:cubicBezTo>
                <a:cubicBezTo>
                  <a:pt x="530" y="252"/>
                  <a:pt x="530" y="252"/>
                  <a:pt x="530" y="25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5"/>
                  <a:pt x="538" y="255"/>
                  <a:pt x="538" y="255"/>
                </a:cubicBezTo>
                <a:cubicBezTo>
                  <a:pt x="545" y="255"/>
                  <a:pt x="545" y="255"/>
                  <a:pt x="545" y="255"/>
                </a:cubicBezTo>
                <a:cubicBezTo>
                  <a:pt x="545" y="257"/>
                  <a:pt x="545" y="257"/>
                  <a:pt x="545" y="257"/>
                </a:cubicBezTo>
                <a:cubicBezTo>
                  <a:pt x="554" y="257"/>
                  <a:pt x="554" y="257"/>
                  <a:pt x="554" y="257"/>
                </a:cubicBezTo>
                <a:cubicBezTo>
                  <a:pt x="554" y="263"/>
                  <a:pt x="554" y="263"/>
                  <a:pt x="554" y="263"/>
                </a:cubicBezTo>
                <a:cubicBezTo>
                  <a:pt x="563" y="263"/>
                  <a:pt x="563" y="263"/>
                  <a:pt x="563" y="263"/>
                </a:cubicBezTo>
                <a:cubicBezTo>
                  <a:pt x="563" y="268"/>
                  <a:pt x="563" y="268"/>
                  <a:pt x="563" y="268"/>
                </a:cubicBezTo>
                <a:cubicBezTo>
                  <a:pt x="570" y="268"/>
                  <a:pt x="570" y="268"/>
                  <a:pt x="570" y="268"/>
                </a:cubicBezTo>
                <a:cubicBezTo>
                  <a:pt x="570" y="273"/>
                  <a:pt x="570" y="273"/>
                  <a:pt x="570" y="273"/>
                </a:cubicBezTo>
                <a:cubicBezTo>
                  <a:pt x="590" y="273"/>
                  <a:pt x="590" y="273"/>
                  <a:pt x="590" y="273"/>
                </a:cubicBezTo>
                <a:cubicBezTo>
                  <a:pt x="590" y="277"/>
                  <a:pt x="590" y="277"/>
                  <a:pt x="590" y="277"/>
                </a:cubicBezTo>
                <a:cubicBezTo>
                  <a:pt x="602" y="277"/>
                  <a:pt x="602" y="277"/>
                  <a:pt x="602" y="277"/>
                </a:cubicBezTo>
                <a:cubicBezTo>
                  <a:pt x="602" y="282"/>
                  <a:pt x="602" y="282"/>
                  <a:pt x="602" y="282"/>
                </a:cubicBezTo>
                <a:cubicBezTo>
                  <a:pt x="607" y="282"/>
                  <a:pt x="607" y="282"/>
                  <a:pt x="607" y="282"/>
                </a:cubicBezTo>
                <a:cubicBezTo>
                  <a:pt x="607" y="286"/>
                  <a:pt x="607" y="286"/>
                  <a:pt x="607" y="286"/>
                </a:cubicBezTo>
                <a:cubicBezTo>
                  <a:pt x="618" y="286"/>
                  <a:pt x="618" y="286"/>
                  <a:pt x="618" y="286"/>
                </a:cubicBezTo>
                <a:cubicBezTo>
                  <a:pt x="618" y="290"/>
                  <a:pt x="618" y="290"/>
                  <a:pt x="618" y="290"/>
                </a:cubicBezTo>
                <a:cubicBezTo>
                  <a:pt x="628" y="290"/>
                  <a:pt x="628" y="290"/>
                  <a:pt x="628" y="290"/>
                </a:cubicBezTo>
                <a:cubicBezTo>
                  <a:pt x="628" y="294"/>
                  <a:pt x="628" y="294"/>
                  <a:pt x="628" y="294"/>
                </a:cubicBezTo>
                <a:cubicBezTo>
                  <a:pt x="636" y="294"/>
                  <a:pt x="636" y="294"/>
                  <a:pt x="636" y="294"/>
                </a:cubicBezTo>
                <a:cubicBezTo>
                  <a:pt x="636" y="298"/>
                  <a:pt x="636" y="298"/>
                  <a:pt x="636" y="298"/>
                </a:cubicBezTo>
                <a:cubicBezTo>
                  <a:pt x="647" y="298"/>
                  <a:pt x="647" y="298"/>
                  <a:pt x="647" y="298"/>
                </a:cubicBezTo>
                <a:cubicBezTo>
                  <a:pt x="647" y="303"/>
                  <a:pt x="647" y="303"/>
                  <a:pt x="647" y="303"/>
                </a:cubicBezTo>
                <a:cubicBezTo>
                  <a:pt x="652" y="303"/>
                  <a:pt x="652" y="303"/>
                  <a:pt x="652" y="303"/>
                </a:cubicBezTo>
                <a:cubicBezTo>
                  <a:pt x="652" y="309"/>
                  <a:pt x="652" y="309"/>
                  <a:pt x="652" y="309"/>
                </a:cubicBezTo>
                <a:cubicBezTo>
                  <a:pt x="671" y="309"/>
                  <a:pt x="671" y="309"/>
                  <a:pt x="671" y="309"/>
                </a:cubicBezTo>
                <a:cubicBezTo>
                  <a:pt x="671" y="312"/>
                  <a:pt x="671" y="312"/>
                  <a:pt x="671" y="312"/>
                </a:cubicBezTo>
                <a:cubicBezTo>
                  <a:pt x="681" y="312"/>
                  <a:pt x="681" y="312"/>
                  <a:pt x="681" y="312"/>
                </a:cubicBezTo>
                <a:cubicBezTo>
                  <a:pt x="681" y="315"/>
                  <a:pt x="681" y="315"/>
                  <a:pt x="681" y="315"/>
                </a:cubicBezTo>
                <a:cubicBezTo>
                  <a:pt x="686" y="315"/>
                  <a:pt x="686" y="315"/>
                  <a:pt x="686" y="315"/>
                </a:cubicBezTo>
                <a:cubicBezTo>
                  <a:pt x="686" y="318"/>
                  <a:pt x="686" y="318"/>
                  <a:pt x="686" y="318"/>
                </a:cubicBezTo>
                <a:cubicBezTo>
                  <a:pt x="694" y="318"/>
                  <a:pt x="694" y="318"/>
                  <a:pt x="694" y="318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713" y="322"/>
                  <a:pt x="713" y="322"/>
                  <a:pt x="713" y="322"/>
                </a:cubicBezTo>
                <a:cubicBezTo>
                  <a:pt x="713" y="327"/>
                  <a:pt x="713" y="327"/>
                  <a:pt x="713" y="327"/>
                </a:cubicBezTo>
                <a:cubicBezTo>
                  <a:pt x="759" y="327"/>
                  <a:pt x="759" y="327"/>
                  <a:pt x="759" y="327"/>
                </a:cubicBezTo>
                <a:cubicBezTo>
                  <a:pt x="759" y="336"/>
                  <a:pt x="759" y="336"/>
                  <a:pt x="759" y="336"/>
                </a:cubicBezTo>
                <a:cubicBezTo>
                  <a:pt x="814" y="336"/>
                  <a:pt x="814" y="336"/>
                  <a:pt x="814" y="336"/>
                </a:cubicBezTo>
                <a:cubicBezTo>
                  <a:pt x="814" y="394"/>
                  <a:pt x="814" y="394"/>
                  <a:pt x="814" y="394"/>
                </a:cubicBezTo>
                <a:cubicBezTo>
                  <a:pt x="836" y="394"/>
                  <a:pt x="836" y="394"/>
                  <a:pt x="836" y="394"/>
                </a:cubicBezTo>
              </a:path>
            </a:pathLst>
          </a:custGeom>
          <a:noFill/>
          <a:ln w="28575" cap="flat">
            <a:solidFill>
              <a:srgbClr val="E1471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Freeform 459">
            <a:extLst>
              <a:ext uri="{FF2B5EF4-FFF2-40B4-BE49-F238E27FC236}">
                <a16:creationId xmlns:a16="http://schemas.microsoft.com/office/drawing/2014/main" xmlns="" id="{00F5DF59-0D08-61E8-F952-25850F908A63}"/>
              </a:ext>
            </a:extLst>
          </p:cNvPr>
          <p:cNvSpPr>
            <a:spLocks/>
          </p:cNvSpPr>
          <p:nvPr/>
        </p:nvSpPr>
        <p:spPr bwMode="auto">
          <a:xfrm>
            <a:off x="8282374" y="2646952"/>
            <a:ext cx="2706687" cy="747713"/>
          </a:xfrm>
          <a:custGeom>
            <a:avLst/>
            <a:gdLst>
              <a:gd name="T0" fmla="*/ 81 w 1705"/>
              <a:gd name="T1" fmla="*/ 4 h 471"/>
              <a:gd name="T2" fmla="*/ 163 w 1705"/>
              <a:gd name="T3" fmla="*/ 14 h 471"/>
              <a:gd name="T4" fmla="*/ 205 w 1705"/>
              <a:gd name="T5" fmla="*/ 24 h 471"/>
              <a:gd name="T6" fmla="*/ 256 w 1705"/>
              <a:gd name="T7" fmla="*/ 34 h 471"/>
              <a:gd name="T8" fmla="*/ 278 w 1705"/>
              <a:gd name="T9" fmla="*/ 46 h 471"/>
              <a:gd name="T10" fmla="*/ 336 w 1705"/>
              <a:gd name="T11" fmla="*/ 56 h 471"/>
              <a:gd name="T12" fmla="*/ 358 w 1705"/>
              <a:gd name="T13" fmla="*/ 68 h 471"/>
              <a:gd name="T14" fmla="*/ 379 w 1705"/>
              <a:gd name="T15" fmla="*/ 80 h 471"/>
              <a:gd name="T16" fmla="*/ 417 w 1705"/>
              <a:gd name="T17" fmla="*/ 92 h 471"/>
              <a:gd name="T18" fmla="*/ 445 w 1705"/>
              <a:gd name="T19" fmla="*/ 106 h 471"/>
              <a:gd name="T20" fmla="*/ 471 w 1705"/>
              <a:gd name="T21" fmla="*/ 120 h 471"/>
              <a:gd name="T22" fmla="*/ 499 w 1705"/>
              <a:gd name="T23" fmla="*/ 130 h 471"/>
              <a:gd name="T24" fmla="*/ 521 w 1705"/>
              <a:gd name="T25" fmla="*/ 140 h 471"/>
              <a:gd name="T26" fmla="*/ 540 w 1705"/>
              <a:gd name="T27" fmla="*/ 150 h 471"/>
              <a:gd name="T28" fmla="*/ 558 w 1705"/>
              <a:gd name="T29" fmla="*/ 158 h 471"/>
              <a:gd name="T30" fmla="*/ 592 w 1705"/>
              <a:gd name="T31" fmla="*/ 171 h 471"/>
              <a:gd name="T32" fmla="*/ 618 w 1705"/>
              <a:gd name="T33" fmla="*/ 181 h 471"/>
              <a:gd name="T34" fmla="*/ 630 w 1705"/>
              <a:gd name="T35" fmla="*/ 191 h 471"/>
              <a:gd name="T36" fmla="*/ 652 w 1705"/>
              <a:gd name="T37" fmla="*/ 199 h 471"/>
              <a:gd name="T38" fmla="*/ 670 w 1705"/>
              <a:gd name="T39" fmla="*/ 209 h 471"/>
              <a:gd name="T40" fmla="*/ 719 w 1705"/>
              <a:gd name="T41" fmla="*/ 219 h 471"/>
              <a:gd name="T42" fmla="*/ 749 w 1705"/>
              <a:gd name="T43" fmla="*/ 229 h 471"/>
              <a:gd name="T44" fmla="*/ 767 w 1705"/>
              <a:gd name="T45" fmla="*/ 237 h 471"/>
              <a:gd name="T46" fmla="*/ 809 w 1705"/>
              <a:gd name="T47" fmla="*/ 247 h 471"/>
              <a:gd name="T48" fmla="*/ 819 w 1705"/>
              <a:gd name="T49" fmla="*/ 257 h 471"/>
              <a:gd name="T50" fmla="*/ 843 w 1705"/>
              <a:gd name="T51" fmla="*/ 265 h 471"/>
              <a:gd name="T52" fmla="*/ 858 w 1705"/>
              <a:gd name="T53" fmla="*/ 275 h 471"/>
              <a:gd name="T54" fmla="*/ 890 w 1705"/>
              <a:gd name="T55" fmla="*/ 287 h 471"/>
              <a:gd name="T56" fmla="*/ 902 w 1705"/>
              <a:gd name="T57" fmla="*/ 297 h 471"/>
              <a:gd name="T58" fmla="*/ 920 w 1705"/>
              <a:gd name="T59" fmla="*/ 303 h 471"/>
              <a:gd name="T60" fmla="*/ 942 w 1705"/>
              <a:gd name="T61" fmla="*/ 311 h 471"/>
              <a:gd name="T62" fmla="*/ 974 w 1705"/>
              <a:gd name="T63" fmla="*/ 321 h 471"/>
              <a:gd name="T64" fmla="*/ 988 w 1705"/>
              <a:gd name="T65" fmla="*/ 333 h 471"/>
              <a:gd name="T66" fmla="*/ 1005 w 1705"/>
              <a:gd name="T67" fmla="*/ 339 h 471"/>
              <a:gd name="T68" fmla="*/ 1015 w 1705"/>
              <a:gd name="T69" fmla="*/ 347 h 471"/>
              <a:gd name="T70" fmla="*/ 1025 w 1705"/>
              <a:gd name="T71" fmla="*/ 355 h 471"/>
              <a:gd name="T72" fmla="*/ 1065 w 1705"/>
              <a:gd name="T73" fmla="*/ 363 h 471"/>
              <a:gd name="T74" fmla="*/ 1085 w 1705"/>
              <a:gd name="T75" fmla="*/ 371 h 471"/>
              <a:gd name="T76" fmla="*/ 1109 w 1705"/>
              <a:gd name="T77" fmla="*/ 381 h 471"/>
              <a:gd name="T78" fmla="*/ 1139 w 1705"/>
              <a:gd name="T79" fmla="*/ 389 h 471"/>
              <a:gd name="T80" fmla="*/ 1164 w 1705"/>
              <a:gd name="T81" fmla="*/ 401 h 471"/>
              <a:gd name="T82" fmla="*/ 1184 w 1705"/>
              <a:gd name="T83" fmla="*/ 411 h 471"/>
              <a:gd name="T84" fmla="*/ 1222 w 1705"/>
              <a:gd name="T85" fmla="*/ 421 h 471"/>
              <a:gd name="T86" fmla="*/ 1252 w 1705"/>
              <a:gd name="T87" fmla="*/ 431 h 471"/>
              <a:gd name="T88" fmla="*/ 1294 w 1705"/>
              <a:gd name="T89" fmla="*/ 441 h 471"/>
              <a:gd name="T90" fmla="*/ 1316 w 1705"/>
              <a:gd name="T91" fmla="*/ 449 h 471"/>
              <a:gd name="T92" fmla="*/ 1375 w 1705"/>
              <a:gd name="T93" fmla="*/ 457 h 471"/>
              <a:gd name="T94" fmla="*/ 1429 w 1705"/>
              <a:gd name="T95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5" h="471">
                <a:moveTo>
                  <a:pt x="0" y="0"/>
                </a:moveTo>
                <a:lnTo>
                  <a:pt x="67" y="0"/>
                </a:lnTo>
                <a:lnTo>
                  <a:pt x="67" y="4"/>
                </a:lnTo>
                <a:lnTo>
                  <a:pt x="81" y="4"/>
                </a:lnTo>
                <a:lnTo>
                  <a:pt x="81" y="8"/>
                </a:lnTo>
                <a:lnTo>
                  <a:pt x="129" y="8"/>
                </a:lnTo>
                <a:lnTo>
                  <a:pt x="163" y="8"/>
                </a:lnTo>
                <a:lnTo>
                  <a:pt x="163" y="14"/>
                </a:lnTo>
                <a:lnTo>
                  <a:pt x="185" y="14"/>
                </a:lnTo>
                <a:lnTo>
                  <a:pt x="193" y="14"/>
                </a:lnTo>
                <a:lnTo>
                  <a:pt x="193" y="24"/>
                </a:lnTo>
                <a:lnTo>
                  <a:pt x="205" y="24"/>
                </a:lnTo>
                <a:lnTo>
                  <a:pt x="205" y="28"/>
                </a:lnTo>
                <a:lnTo>
                  <a:pt x="221" y="28"/>
                </a:lnTo>
                <a:lnTo>
                  <a:pt x="221" y="34"/>
                </a:lnTo>
                <a:lnTo>
                  <a:pt x="256" y="34"/>
                </a:lnTo>
                <a:lnTo>
                  <a:pt x="256" y="40"/>
                </a:lnTo>
                <a:lnTo>
                  <a:pt x="272" y="40"/>
                </a:lnTo>
                <a:lnTo>
                  <a:pt x="272" y="46"/>
                </a:lnTo>
                <a:lnTo>
                  <a:pt x="278" y="46"/>
                </a:lnTo>
                <a:lnTo>
                  <a:pt x="290" y="46"/>
                </a:lnTo>
                <a:lnTo>
                  <a:pt x="290" y="56"/>
                </a:lnTo>
                <a:lnTo>
                  <a:pt x="320" y="56"/>
                </a:lnTo>
                <a:lnTo>
                  <a:pt x="336" y="56"/>
                </a:lnTo>
                <a:lnTo>
                  <a:pt x="336" y="62"/>
                </a:lnTo>
                <a:lnTo>
                  <a:pt x="348" y="62"/>
                </a:lnTo>
                <a:lnTo>
                  <a:pt x="348" y="68"/>
                </a:lnTo>
                <a:lnTo>
                  <a:pt x="358" y="68"/>
                </a:lnTo>
                <a:lnTo>
                  <a:pt x="358" y="74"/>
                </a:lnTo>
                <a:lnTo>
                  <a:pt x="374" y="74"/>
                </a:lnTo>
                <a:lnTo>
                  <a:pt x="374" y="80"/>
                </a:lnTo>
                <a:lnTo>
                  <a:pt x="379" y="80"/>
                </a:lnTo>
                <a:lnTo>
                  <a:pt x="379" y="84"/>
                </a:lnTo>
                <a:lnTo>
                  <a:pt x="397" y="84"/>
                </a:lnTo>
                <a:lnTo>
                  <a:pt x="397" y="92"/>
                </a:lnTo>
                <a:lnTo>
                  <a:pt x="417" y="92"/>
                </a:lnTo>
                <a:lnTo>
                  <a:pt x="417" y="96"/>
                </a:lnTo>
                <a:lnTo>
                  <a:pt x="435" y="96"/>
                </a:lnTo>
                <a:lnTo>
                  <a:pt x="435" y="106"/>
                </a:lnTo>
                <a:lnTo>
                  <a:pt x="445" y="106"/>
                </a:lnTo>
                <a:lnTo>
                  <a:pt x="445" y="112"/>
                </a:lnTo>
                <a:lnTo>
                  <a:pt x="457" y="112"/>
                </a:lnTo>
                <a:lnTo>
                  <a:pt x="457" y="120"/>
                </a:lnTo>
                <a:lnTo>
                  <a:pt x="471" y="120"/>
                </a:lnTo>
                <a:lnTo>
                  <a:pt x="471" y="126"/>
                </a:lnTo>
                <a:lnTo>
                  <a:pt x="491" y="126"/>
                </a:lnTo>
                <a:lnTo>
                  <a:pt x="491" y="130"/>
                </a:lnTo>
                <a:lnTo>
                  <a:pt x="499" y="130"/>
                </a:lnTo>
                <a:lnTo>
                  <a:pt x="499" y="136"/>
                </a:lnTo>
                <a:lnTo>
                  <a:pt x="511" y="136"/>
                </a:lnTo>
                <a:lnTo>
                  <a:pt x="511" y="140"/>
                </a:lnTo>
                <a:lnTo>
                  <a:pt x="521" y="140"/>
                </a:lnTo>
                <a:lnTo>
                  <a:pt x="521" y="146"/>
                </a:lnTo>
                <a:lnTo>
                  <a:pt x="531" y="146"/>
                </a:lnTo>
                <a:lnTo>
                  <a:pt x="531" y="150"/>
                </a:lnTo>
                <a:lnTo>
                  <a:pt x="540" y="150"/>
                </a:lnTo>
                <a:lnTo>
                  <a:pt x="540" y="154"/>
                </a:lnTo>
                <a:lnTo>
                  <a:pt x="552" y="154"/>
                </a:lnTo>
                <a:lnTo>
                  <a:pt x="552" y="158"/>
                </a:lnTo>
                <a:lnTo>
                  <a:pt x="558" y="158"/>
                </a:lnTo>
                <a:lnTo>
                  <a:pt x="570" y="158"/>
                </a:lnTo>
                <a:lnTo>
                  <a:pt x="570" y="165"/>
                </a:lnTo>
                <a:lnTo>
                  <a:pt x="592" y="165"/>
                </a:lnTo>
                <a:lnTo>
                  <a:pt x="592" y="171"/>
                </a:lnTo>
                <a:lnTo>
                  <a:pt x="606" y="171"/>
                </a:lnTo>
                <a:lnTo>
                  <a:pt x="606" y="175"/>
                </a:lnTo>
                <a:lnTo>
                  <a:pt x="618" y="175"/>
                </a:lnTo>
                <a:lnTo>
                  <a:pt x="618" y="181"/>
                </a:lnTo>
                <a:lnTo>
                  <a:pt x="622" y="181"/>
                </a:lnTo>
                <a:lnTo>
                  <a:pt x="622" y="185"/>
                </a:lnTo>
                <a:lnTo>
                  <a:pt x="630" y="185"/>
                </a:lnTo>
                <a:lnTo>
                  <a:pt x="630" y="191"/>
                </a:lnTo>
                <a:lnTo>
                  <a:pt x="638" y="191"/>
                </a:lnTo>
                <a:lnTo>
                  <a:pt x="638" y="195"/>
                </a:lnTo>
                <a:lnTo>
                  <a:pt x="652" y="195"/>
                </a:lnTo>
                <a:lnTo>
                  <a:pt x="652" y="199"/>
                </a:lnTo>
                <a:lnTo>
                  <a:pt x="664" y="199"/>
                </a:lnTo>
                <a:lnTo>
                  <a:pt x="664" y="203"/>
                </a:lnTo>
                <a:lnTo>
                  <a:pt x="670" y="203"/>
                </a:lnTo>
                <a:lnTo>
                  <a:pt x="670" y="209"/>
                </a:lnTo>
                <a:lnTo>
                  <a:pt x="709" y="209"/>
                </a:lnTo>
                <a:lnTo>
                  <a:pt x="709" y="215"/>
                </a:lnTo>
                <a:lnTo>
                  <a:pt x="719" y="215"/>
                </a:lnTo>
                <a:lnTo>
                  <a:pt x="719" y="219"/>
                </a:lnTo>
                <a:lnTo>
                  <a:pt x="735" y="219"/>
                </a:lnTo>
                <a:lnTo>
                  <a:pt x="735" y="225"/>
                </a:lnTo>
                <a:lnTo>
                  <a:pt x="749" y="225"/>
                </a:lnTo>
                <a:lnTo>
                  <a:pt x="749" y="229"/>
                </a:lnTo>
                <a:lnTo>
                  <a:pt x="757" y="229"/>
                </a:lnTo>
                <a:lnTo>
                  <a:pt x="757" y="233"/>
                </a:lnTo>
                <a:lnTo>
                  <a:pt x="767" y="233"/>
                </a:lnTo>
                <a:lnTo>
                  <a:pt x="767" y="237"/>
                </a:lnTo>
                <a:lnTo>
                  <a:pt x="783" y="237"/>
                </a:lnTo>
                <a:lnTo>
                  <a:pt x="783" y="241"/>
                </a:lnTo>
                <a:lnTo>
                  <a:pt x="809" y="241"/>
                </a:lnTo>
                <a:lnTo>
                  <a:pt x="809" y="247"/>
                </a:lnTo>
                <a:lnTo>
                  <a:pt x="815" y="247"/>
                </a:lnTo>
                <a:lnTo>
                  <a:pt x="815" y="253"/>
                </a:lnTo>
                <a:lnTo>
                  <a:pt x="819" y="253"/>
                </a:lnTo>
                <a:lnTo>
                  <a:pt x="819" y="257"/>
                </a:lnTo>
                <a:lnTo>
                  <a:pt x="835" y="257"/>
                </a:lnTo>
                <a:lnTo>
                  <a:pt x="835" y="261"/>
                </a:lnTo>
                <a:lnTo>
                  <a:pt x="843" y="261"/>
                </a:lnTo>
                <a:lnTo>
                  <a:pt x="843" y="265"/>
                </a:lnTo>
                <a:lnTo>
                  <a:pt x="852" y="265"/>
                </a:lnTo>
                <a:lnTo>
                  <a:pt x="852" y="271"/>
                </a:lnTo>
                <a:lnTo>
                  <a:pt x="858" y="271"/>
                </a:lnTo>
                <a:lnTo>
                  <a:pt x="858" y="275"/>
                </a:lnTo>
                <a:lnTo>
                  <a:pt x="874" y="275"/>
                </a:lnTo>
                <a:lnTo>
                  <a:pt x="874" y="281"/>
                </a:lnTo>
                <a:lnTo>
                  <a:pt x="890" y="281"/>
                </a:lnTo>
                <a:lnTo>
                  <a:pt x="890" y="287"/>
                </a:lnTo>
                <a:lnTo>
                  <a:pt x="896" y="287"/>
                </a:lnTo>
                <a:lnTo>
                  <a:pt x="896" y="293"/>
                </a:lnTo>
                <a:lnTo>
                  <a:pt x="902" y="293"/>
                </a:lnTo>
                <a:lnTo>
                  <a:pt x="902" y="297"/>
                </a:lnTo>
                <a:lnTo>
                  <a:pt x="910" y="297"/>
                </a:lnTo>
                <a:lnTo>
                  <a:pt x="910" y="301"/>
                </a:lnTo>
                <a:lnTo>
                  <a:pt x="920" y="301"/>
                </a:lnTo>
                <a:lnTo>
                  <a:pt x="920" y="303"/>
                </a:lnTo>
                <a:lnTo>
                  <a:pt x="932" y="303"/>
                </a:lnTo>
                <a:lnTo>
                  <a:pt x="932" y="307"/>
                </a:lnTo>
                <a:lnTo>
                  <a:pt x="942" y="307"/>
                </a:lnTo>
                <a:lnTo>
                  <a:pt x="942" y="311"/>
                </a:lnTo>
                <a:lnTo>
                  <a:pt x="956" y="311"/>
                </a:lnTo>
                <a:lnTo>
                  <a:pt x="956" y="315"/>
                </a:lnTo>
                <a:lnTo>
                  <a:pt x="974" y="315"/>
                </a:lnTo>
                <a:lnTo>
                  <a:pt x="974" y="321"/>
                </a:lnTo>
                <a:lnTo>
                  <a:pt x="978" y="321"/>
                </a:lnTo>
                <a:lnTo>
                  <a:pt x="978" y="329"/>
                </a:lnTo>
                <a:lnTo>
                  <a:pt x="988" y="329"/>
                </a:lnTo>
                <a:lnTo>
                  <a:pt x="988" y="333"/>
                </a:lnTo>
                <a:lnTo>
                  <a:pt x="1000" y="333"/>
                </a:lnTo>
                <a:lnTo>
                  <a:pt x="1000" y="335"/>
                </a:lnTo>
                <a:lnTo>
                  <a:pt x="1005" y="335"/>
                </a:lnTo>
                <a:lnTo>
                  <a:pt x="1005" y="339"/>
                </a:lnTo>
                <a:lnTo>
                  <a:pt x="1009" y="339"/>
                </a:lnTo>
                <a:lnTo>
                  <a:pt x="1009" y="343"/>
                </a:lnTo>
                <a:lnTo>
                  <a:pt x="1015" y="343"/>
                </a:lnTo>
                <a:lnTo>
                  <a:pt x="1015" y="347"/>
                </a:lnTo>
                <a:lnTo>
                  <a:pt x="1021" y="347"/>
                </a:lnTo>
                <a:lnTo>
                  <a:pt x="1021" y="351"/>
                </a:lnTo>
                <a:lnTo>
                  <a:pt x="1025" y="351"/>
                </a:lnTo>
                <a:lnTo>
                  <a:pt x="1025" y="355"/>
                </a:lnTo>
                <a:lnTo>
                  <a:pt x="1043" y="355"/>
                </a:lnTo>
                <a:lnTo>
                  <a:pt x="1043" y="361"/>
                </a:lnTo>
                <a:lnTo>
                  <a:pt x="1065" y="361"/>
                </a:lnTo>
                <a:lnTo>
                  <a:pt x="1065" y="363"/>
                </a:lnTo>
                <a:lnTo>
                  <a:pt x="1077" y="363"/>
                </a:lnTo>
                <a:lnTo>
                  <a:pt x="1077" y="367"/>
                </a:lnTo>
                <a:lnTo>
                  <a:pt x="1085" y="367"/>
                </a:lnTo>
                <a:lnTo>
                  <a:pt x="1085" y="371"/>
                </a:lnTo>
                <a:lnTo>
                  <a:pt x="1099" y="371"/>
                </a:lnTo>
                <a:lnTo>
                  <a:pt x="1099" y="377"/>
                </a:lnTo>
                <a:lnTo>
                  <a:pt x="1109" y="377"/>
                </a:lnTo>
                <a:lnTo>
                  <a:pt x="1109" y="381"/>
                </a:lnTo>
                <a:lnTo>
                  <a:pt x="1125" y="381"/>
                </a:lnTo>
                <a:lnTo>
                  <a:pt x="1125" y="385"/>
                </a:lnTo>
                <a:lnTo>
                  <a:pt x="1139" y="385"/>
                </a:lnTo>
                <a:lnTo>
                  <a:pt x="1139" y="389"/>
                </a:lnTo>
                <a:lnTo>
                  <a:pt x="1159" y="389"/>
                </a:lnTo>
                <a:lnTo>
                  <a:pt x="1159" y="395"/>
                </a:lnTo>
                <a:lnTo>
                  <a:pt x="1164" y="395"/>
                </a:lnTo>
                <a:lnTo>
                  <a:pt x="1164" y="401"/>
                </a:lnTo>
                <a:lnTo>
                  <a:pt x="1178" y="401"/>
                </a:lnTo>
                <a:lnTo>
                  <a:pt x="1178" y="405"/>
                </a:lnTo>
                <a:lnTo>
                  <a:pt x="1184" y="405"/>
                </a:lnTo>
                <a:lnTo>
                  <a:pt x="1184" y="411"/>
                </a:lnTo>
                <a:lnTo>
                  <a:pt x="1206" y="411"/>
                </a:lnTo>
                <a:lnTo>
                  <a:pt x="1206" y="415"/>
                </a:lnTo>
                <a:lnTo>
                  <a:pt x="1222" y="415"/>
                </a:lnTo>
                <a:lnTo>
                  <a:pt x="1222" y="421"/>
                </a:lnTo>
                <a:lnTo>
                  <a:pt x="1236" y="421"/>
                </a:lnTo>
                <a:lnTo>
                  <a:pt x="1236" y="427"/>
                </a:lnTo>
                <a:lnTo>
                  <a:pt x="1252" y="427"/>
                </a:lnTo>
                <a:lnTo>
                  <a:pt x="1252" y="431"/>
                </a:lnTo>
                <a:lnTo>
                  <a:pt x="1266" y="431"/>
                </a:lnTo>
                <a:lnTo>
                  <a:pt x="1266" y="435"/>
                </a:lnTo>
                <a:lnTo>
                  <a:pt x="1294" y="435"/>
                </a:lnTo>
                <a:lnTo>
                  <a:pt x="1294" y="441"/>
                </a:lnTo>
                <a:lnTo>
                  <a:pt x="1306" y="441"/>
                </a:lnTo>
                <a:lnTo>
                  <a:pt x="1306" y="445"/>
                </a:lnTo>
                <a:lnTo>
                  <a:pt x="1316" y="445"/>
                </a:lnTo>
                <a:lnTo>
                  <a:pt x="1316" y="449"/>
                </a:lnTo>
                <a:lnTo>
                  <a:pt x="1331" y="449"/>
                </a:lnTo>
                <a:lnTo>
                  <a:pt x="1331" y="451"/>
                </a:lnTo>
                <a:lnTo>
                  <a:pt x="1375" y="451"/>
                </a:lnTo>
                <a:lnTo>
                  <a:pt x="1375" y="457"/>
                </a:lnTo>
                <a:lnTo>
                  <a:pt x="1397" y="457"/>
                </a:lnTo>
                <a:lnTo>
                  <a:pt x="1397" y="463"/>
                </a:lnTo>
                <a:lnTo>
                  <a:pt x="1429" y="463"/>
                </a:lnTo>
                <a:lnTo>
                  <a:pt x="1429" y="471"/>
                </a:lnTo>
                <a:lnTo>
                  <a:pt x="1705" y="471"/>
                </a:lnTo>
              </a:path>
            </a:pathLst>
          </a:custGeom>
          <a:noFill/>
          <a:ln w="28575" cap="flat">
            <a:solidFill>
              <a:srgbClr val="01587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Line 315">
            <a:extLst>
              <a:ext uri="{FF2B5EF4-FFF2-40B4-BE49-F238E27FC236}">
                <a16:creationId xmlns:a16="http://schemas.microsoft.com/office/drawing/2014/main" xmlns="" id="{7EB6AE59-81E5-751A-5BC3-3EE9463E4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7830" y="2622346"/>
            <a:ext cx="0" cy="71438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315">
            <a:extLst>
              <a:ext uri="{FF2B5EF4-FFF2-40B4-BE49-F238E27FC236}">
                <a16:creationId xmlns:a16="http://schemas.microsoft.com/office/drawing/2014/main" xmlns="" id="{AEDBB0D0-B891-295F-AFAF-487507E01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3230" y="2619171"/>
            <a:ext cx="0" cy="71438"/>
          </a:xfrm>
          <a:prstGeom prst="line">
            <a:avLst/>
          </a:prstGeom>
          <a:noFill/>
          <a:ln w="12700" cap="flat">
            <a:solidFill>
              <a:srgbClr val="E147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3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3D2C757-FBBB-1BBE-FFEC-2610183F99CB}"/>
              </a:ext>
            </a:extLst>
          </p:cNvPr>
          <p:cNvCxnSpPr/>
          <p:nvPr/>
        </p:nvCxnSpPr>
        <p:spPr bwMode="auto">
          <a:xfrm>
            <a:off x="2155099" y="2090367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7C7F664-E332-362B-E8F6-849E7DEF273B}"/>
              </a:ext>
            </a:extLst>
          </p:cNvPr>
          <p:cNvCxnSpPr/>
          <p:nvPr/>
        </p:nvCxnSpPr>
        <p:spPr bwMode="auto">
          <a:xfrm>
            <a:off x="2824980" y="2354325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A2163DB-5AF2-24A4-BDB2-B7E5E656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PEACE-1 and ARASENS: OS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ext Box 15">
            <a:extLst>
              <a:ext uri="{FF2B5EF4-FFF2-40B4-BE49-F238E27FC236}">
                <a16:creationId xmlns:a16="http://schemas.microsoft.com/office/drawing/2014/main" xmlns="" id="{F31C96F6-FA35-C4F8-D76A-7C2CBAC9B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1" y="6388915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Fizazi. Lancet. 2022;399:1695. 2. Smith. NEJM. 2022;386:1132.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423685-DFEE-A757-4749-AE9EA89F1143}"/>
              </a:ext>
            </a:extLst>
          </p:cNvPr>
          <p:cNvSpPr txBox="1"/>
          <p:nvPr/>
        </p:nvSpPr>
        <p:spPr bwMode="auto">
          <a:xfrm>
            <a:off x="8123727" y="1510730"/>
            <a:ext cx="259077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  <a:t>ARASENS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  <a:t/>
            </a:r>
            <a:b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  <a:t>Median f/u: 42.4-43.7 mo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Helvetica"/>
            </a:endParaRP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xmlns="" id="{53870D2C-46A4-5477-726F-A116C54ED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02677"/>
              </p:ext>
            </p:extLst>
          </p:nvPr>
        </p:nvGraphicFramePr>
        <p:xfrm>
          <a:off x="7215136" y="3670031"/>
          <a:ext cx="3730752" cy="1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525374061"/>
                    </a:ext>
                  </a:extLst>
                </a:gridCol>
                <a:gridCol w="1179576">
                  <a:extLst>
                    <a:ext uri="{9D8B030D-6E8A-4147-A177-3AD203B41FA5}">
                      <a16:colId xmlns:a16="http://schemas.microsoft.com/office/drawing/2014/main" xmlns="" val="2045706070"/>
                    </a:ext>
                  </a:extLst>
                </a:gridCol>
                <a:gridCol w="1179576">
                  <a:extLst>
                    <a:ext uri="{9D8B030D-6E8A-4147-A177-3AD203B41FA5}">
                      <a16:colId xmlns:a16="http://schemas.microsoft.com/office/drawing/2014/main" xmlns="" val="313602300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Darolutamide + Doc + ADT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</a:rPr>
                        <a:t>(n = 651) 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pt-BR" sz="1600" dirty="0">
                          <a:solidFill>
                            <a:schemeClr val="accent6"/>
                          </a:solidFill>
                        </a:rPr>
                        <a:t>Pbo + Doc + ADT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pt-BR" sz="1600" dirty="0">
                          <a:solidFill>
                            <a:schemeClr val="accent6"/>
                          </a:solidFill>
                        </a:rPr>
                        <a:t>(n = 654)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803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Median OS, mo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48.9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414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0.68 (0.57-0.80; </a:t>
                      </a:r>
                      <a:r>
                        <a:rPr lang="it-IT" sz="1600" i="1" dirty="0">
                          <a:solidFill>
                            <a:schemeClr val="bg1"/>
                          </a:solidFill>
                        </a:rPr>
                        <a:t>P </a:t>
                      </a:r>
                      <a:r>
                        <a:rPr lang="it-IT" sz="1600" i="0" dirty="0">
                          <a:solidFill>
                            <a:schemeClr val="bg1"/>
                          </a:solidFill>
                        </a:rPr>
                        <a:t>&lt;.001)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219208"/>
                  </a:ext>
                </a:extLst>
              </a:tr>
            </a:tbl>
          </a:graphicData>
        </a:graphic>
      </p:graphicFrame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xmlns="" id="{3FD8A4D2-B04C-2C6E-E706-E909D757ACFC}"/>
              </a:ext>
            </a:extLst>
          </p:cNvPr>
          <p:cNvGraphicFramePr>
            <a:graphicFrameLocks noGrp="1"/>
          </p:cNvGraphicFramePr>
          <p:nvPr/>
        </p:nvGraphicFramePr>
        <p:xfrm>
          <a:off x="1801014" y="3681028"/>
          <a:ext cx="3537807" cy="1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269">
                  <a:extLst>
                    <a:ext uri="{9D8B030D-6E8A-4147-A177-3AD203B41FA5}">
                      <a16:colId xmlns:a16="http://schemas.microsoft.com/office/drawing/2014/main" xmlns="" val="525374061"/>
                    </a:ext>
                  </a:extLst>
                </a:gridCol>
                <a:gridCol w="1179269">
                  <a:extLst>
                    <a:ext uri="{9D8B030D-6E8A-4147-A177-3AD203B41FA5}">
                      <a16:colId xmlns:a16="http://schemas.microsoft.com/office/drawing/2014/main" xmlns="" val="2045706070"/>
                    </a:ext>
                  </a:extLst>
                </a:gridCol>
                <a:gridCol w="1179269">
                  <a:extLst>
                    <a:ext uri="{9D8B030D-6E8A-4147-A177-3AD203B41FA5}">
                      <a16:colId xmlns:a16="http://schemas.microsoft.com/office/drawing/2014/main" xmlns="" val="313602300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AAP + Doc + ADT*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(n = 355) 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pt-BR" sz="1600" dirty="0">
                          <a:solidFill>
                            <a:schemeClr val="accent3"/>
                          </a:solidFill>
                        </a:rPr>
                        <a:t>Doc +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pt-BR" sz="1600" dirty="0">
                          <a:solidFill>
                            <a:schemeClr val="accent3"/>
                          </a:solidFill>
                        </a:rPr>
                        <a:t>ADT*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pt-BR" sz="1600" dirty="0">
                          <a:solidFill>
                            <a:schemeClr val="accent3"/>
                          </a:solidFill>
                        </a:rPr>
                        <a:t>(n = 355)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803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Median OS, yr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NR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4.4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414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HR (95.1% CI)</a:t>
                      </a: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it-IT" sz="1600" dirty="0">
                          <a:solidFill>
                            <a:schemeClr val="bg1"/>
                          </a:solidFill>
                        </a:rPr>
                        <a:t>0.75 (0.59-0.95; </a:t>
                      </a:r>
                      <a:r>
                        <a:rPr lang="it-IT" sz="1600" i="1" dirty="0">
                          <a:solidFill>
                            <a:schemeClr val="bg1"/>
                          </a:solidFill>
                        </a:rPr>
                        <a:t>P </a:t>
                      </a:r>
                      <a:r>
                        <a:rPr lang="it-IT" sz="1600" i="0" dirty="0">
                          <a:solidFill>
                            <a:schemeClr val="bg1"/>
                          </a:solidFill>
                        </a:rPr>
                        <a:t>= .017)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9219208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DC73939-2B8B-B5F9-48CE-5FCD605591B0}"/>
              </a:ext>
            </a:extLst>
          </p:cNvPr>
          <p:cNvSpPr/>
          <p:nvPr/>
        </p:nvSpPr>
        <p:spPr bwMode="auto">
          <a:xfrm>
            <a:off x="6285390" y="5190067"/>
            <a:ext cx="821267" cy="483395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0F7856-DDF9-138B-EFB1-5CDB0FB46BF5}"/>
              </a:ext>
            </a:extLst>
          </p:cNvPr>
          <p:cNvSpPr txBox="1"/>
          <p:nvPr/>
        </p:nvSpPr>
        <p:spPr bwMode="auto">
          <a:xfrm>
            <a:off x="2833144" y="1519612"/>
            <a:ext cx="187423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  <a:t>PEACE-1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  <a:t>1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  <a:t/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"/>
              </a:rPr>
              <a:t>Median f/u: 4.4 yr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Helvetic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E4EECE2-4825-6000-6B6F-3D6D201844E9}"/>
              </a:ext>
            </a:extLst>
          </p:cNvPr>
          <p:cNvSpPr txBox="1"/>
          <p:nvPr/>
        </p:nvSpPr>
        <p:spPr bwMode="auto">
          <a:xfrm rot="16200000">
            <a:off x="634418" y="3123337"/>
            <a:ext cx="814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 (%)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8A7DF47-8F82-C818-4296-CA1FB9CC71E5}"/>
              </a:ext>
            </a:extLst>
          </p:cNvPr>
          <p:cNvSpPr txBox="1"/>
          <p:nvPr/>
        </p:nvSpPr>
        <p:spPr bwMode="auto">
          <a:xfrm>
            <a:off x="2451830" y="5028025"/>
            <a:ext cx="2422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Yr Since Randomization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DF8176D-CCE5-EC68-C026-5B7DBDEA9B7F}"/>
              </a:ext>
            </a:extLst>
          </p:cNvPr>
          <p:cNvSpPr txBox="1"/>
          <p:nvPr/>
        </p:nvSpPr>
        <p:spPr bwMode="auto">
          <a:xfrm rot="16200000">
            <a:off x="6053917" y="3235534"/>
            <a:ext cx="814647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 (%)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2A6D536-D372-F70B-F973-BE83A919483A}"/>
              </a:ext>
            </a:extLst>
          </p:cNvPr>
          <p:cNvSpPr txBox="1"/>
          <p:nvPr/>
        </p:nvSpPr>
        <p:spPr bwMode="auto">
          <a:xfrm>
            <a:off x="8215654" y="5029052"/>
            <a:ext cx="2556855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 Since Randomization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979A1E4A-2F71-064E-C67F-D25A2E68DA19}"/>
              </a:ext>
            </a:extLst>
          </p:cNvPr>
          <p:cNvGrpSpPr/>
          <p:nvPr/>
        </p:nvGrpSpPr>
        <p:grpSpPr>
          <a:xfrm>
            <a:off x="1140048" y="1903803"/>
            <a:ext cx="4549166" cy="3326249"/>
            <a:chOff x="6679374" y="2673820"/>
            <a:chExt cx="4549166" cy="2468645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xmlns="" id="{4D4510CF-F16A-60EE-2ED8-1BA8D0628104}"/>
                </a:ext>
              </a:extLst>
            </p:cNvPr>
            <p:cNvGrpSpPr/>
            <p:nvPr/>
          </p:nvGrpSpPr>
          <p:grpSpPr>
            <a:xfrm>
              <a:off x="6679374" y="2673820"/>
              <a:ext cx="481480" cy="2320519"/>
              <a:chOff x="975189" y="2249856"/>
              <a:chExt cx="660461" cy="2702616"/>
            </a:xfrm>
          </p:grpSpPr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xmlns="" id="{2226BCBB-829F-E73C-2254-801A292050AC}"/>
                  </a:ext>
                </a:extLst>
              </p:cNvPr>
              <p:cNvSpPr txBox="1"/>
              <p:nvPr/>
            </p:nvSpPr>
            <p:spPr bwMode="auto">
              <a:xfrm>
                <a:off x="1251977" y="4567833"/>
                <a:ext cx="383673" cy="384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xmlns="" id="{C18FA9C4-F2A3-F219-CE95-769D32154D68}"/>
                  </a:ext>
                </a:extLst>
              </p:cNvPr>
              <p:cNvSpPr txBox="1"/>
              <p:nvPr/>
            </p:nvSpPr>
            <p:spPr bwMode="auto">
              <a:xfrm>
                <a:off x="1113583" y="4122388"/>
                <a:ext cx="522067" cy="384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xmlns="" id="{C5177BC1-5408-36BE-B994-3E85028CD7C5}"/>
                  </a:ext>
                </a:extLst>
              </p:cNvPr>
              <p:cNvSpPr txBox="1"/>
              <p:nvPr/>
            </p:nvSpPr>
            <p:spPr bwMode="auto">
              <a:xfrm>
                <a:off x="1113583" y="3641621"/>
                <a:ext cx="522067" cy="384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xmlns="" id="{75BC1816-7182-0BD4-2DF3-63BD583DD9FA}"/>
                  </a:ext>
                </a:extLst>
              </p:cNvPr>
              <p:cNvSpPr txBox="1"/>
              <p:nvPr/>
            </p:nvSpPr>
            <p:spPr bwMode="auto">
              <a:xfrm>
                <a:off x="1113583" y="3196037"/>
                <a:ext cx="522067" cy="384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83" name="TextBox 382">
                <a:extLst>
                  <a:ext uri="{FF2B5EF4-FFF2-40B4-BE49-F238E27FC236}">
                    <a16:creationId xmlns:a16="http://schemas.microsoft.com/office/drawing/2014/main" xmlns="" id="{19F621E8-E9BF-FDD4-8F12-0B5FBD6E3648}"/>
                  </a:ext>
                </a:extLst>
              </p:cNvPr>
              <p:cNvSpPr txBox="1"/>
              <p:nvPr/>
            </p:nvSpPr>
            <p:spPr bwMode="auto">
              <a:xfrm>
                <a:off x="1113583" y="2733362"/>
                <a:ext cx="522067" cy="384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384" name="TextBox 383">
                <a:extLst>
                  <a:ext uri="{FF2B5EF4-FFF2-40B4-BE49-F238E27FC236}">
                    <a16:creationId xmlns:a16="http://schemas.microsoft.com/office/drawing/2014/main" xmlns="" id="{82C430CB-4499-9F30-1AE4-360144C36232}"/>
                  </a:ext>
                </a:extLst>
              </p:cNvPr>
              <p:cNvSpPr txBox="1"/>
              <p:nvPr/>
            </p:nvSpPr>
            <p:spPr bwMode="auto">
              <a:xfrm>
                <a:off x="975189" y="2249856"/>
                <a:ext cx="660461" cy="384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xmlns="" id="{C9AB9EC7-5463-4AB1-86DF-24FACD1208A5}"/>
                </a:ext>
              </a:extLst>
            </p:cNvPr>
            <p:cNvGrpSpPr/>
            <p:nvPr/>
          </p:nvGrpSpPr>
          <p:grpSpPr>
            <a:xfrm>
              <a:off x="7124864" y="2803346"/>
              <a:ext cx="86995" cy="1994254"/>
              <a:chOff x="2134997" y="2375473"/>
              <a:chExt cx="366020" cy="2366376"/>
            </a:xfrm>
          </p:grpSpPr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xmlns="" id="{C0E4035F-C6A7-4007-F043-C6B1A9F688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4997" y="2375473"/>
                <a:ext cx="36602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xmlns="" id="{39BCE4D1-C7D4-DC6E-8CF3-D6EBC83BAB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4997" y="2857717"/>
                <a:ext cx="36602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xmlns="" id="{85CAF2B4-217A-C974-6A7C-41A81DEF2E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4997" y="3322828"/>
                <a:ext cx="36602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xmlns="" id="{DBB13036-04BB-1E56-1B33-C16DDB156F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4997" y="3791945"/>
                <a:ext cx="36602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xmlns="" id="{82BDEAAC-3085-60E9-DB97-3BA1183A4F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4997" y="4268195"/>
                <a:ext cx="36602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xmlns="" id="{2324ACAB-ACBD-B6A7-19CC-A767C94D48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4997" y="4741849"/>
                <a:ext cx="36602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xmlns="" id="{C6E89F20-318C-63E0-65A1-36E43644808A}"/>
                </a:ext>
              </a:extLst>
            </p:cNvPr>
            <p:cNvGrpSpPr/>
            <p:nvPr/>
          </p:nvGrpSpPr>
          <p:grpSpPr>
            <a:xfrm>
              <a:off x="7099449" y="4795352"/>
              <a:ext cx="4024032" cy="347113"/>
              <a:chOff x="6820860" y="4905446"/>
              <a:chExt cx="5331286" cy="35848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xmlns="" id="{C7C37B39-BE4C-554A-3198-0DA3262BAEF7}"/>
                  </a:ext>
                </a:extLst>
              </p:cNvPr>
              <p:cNvGrpSpPr/>
              <p:nvPr/>
            </p:nvGrpSpPr>
            <p:grpSpPr>
              <a:xfrm>
                <a:off x="6820860" y="4925374"/>
                <a:ext cx="5331286" cy="338554"/>
                <a:chOff x="1495260" y="4714301"/>
                <a:chExt cx="3921590" cy="430137"/>
              </a:xfrm>
            </p:grpSpPr>
            <p:sp>
              <p:nvSpPr>
                <p:cNvPr id="367" name="TextBox 366">
                  <a:extLst>
                    <a:ext uri="{FF2B5EF4-FFF2-40B4-BE49-F238E27FC236}">
                      <a16:creationId xmlns:a16="http://schemas.microsoft.com/office/drawing/2014/main" xmlns="" id="{A0945C11-B001-01F9-1248-2DDDEE05B4C6}"/>
                    </a:ext>
                  </a:extLst>
                </p:cNvPr>
                <p:cNvSpPr txBox="1"/>
                <p:nvPr/>
              </p:nvSpPr>
              <p:spPr bwMode="auto">
                <a:xfrm>
                  <a:off x="1495260" y="4714301"/>
                  <a:ext cx="217397" cy="430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368" name="TextBox 367">
                  <a:extLst>
                    <a:ext uri="{FF2B5EF4-FFF2-40B4-BE49-F238E27FC236}">
                      <a16:creationId xmlns:a16="http://schemas.microsoft.com/office/drawing/2014/main" xmlns="" id="{1A19EF79-9566-6429-1128-B94005468B6D}"/>
                    </a:ext>
                  </a:extLst>
                </p:cNvPr>
                <p:cNvSpPr txBox="1"/>
                <p:nvPr/>
              </p:nvSpPr>
              <p:spPr bwMode="auto">
                <a:xfrm>
                  <a:off x="2225509" y="4714301"/>
                  <a:ext cx="217397" cy="430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xmlns="" id="{BFCBABB0-5C4C-19CC-9449-F1ADE06D3532}"/>
                    </a:ext>
                  </a:extLst>
                </p:cNvPr>
                <p:cNvSpPr txBox="1"/>
                <p:nvPr/>
              </p:nvSpPr>
              <p:spPr bwMode="auto">
                <a:xfrm>
                  <a:off x="2955760" y="4714301"/>
                  <a:ext cx="217397" cy="430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xmlns="" id="{AC9E6BC9-E45D-A27D-09A7-39B246FF341D}"/>
                    </a:ext>
                  </a:extLst>
                </p:cNvPr>
                <p:cNvSpPr txBox="1"/>
                <p:nvPr/>
              </p:nvSpPr>
              <p:spPr bwMode="auto">
                <a:xfrm>
                  <a:off x="3694561" y="4714301"/>
                  <a:ext cx="217397" cy="430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xmlns="" id="{DC106ABE-965D-BF73-B106-166A3451D722}"/>
                    </a:ext>
                  </a:extLst>
                </p:cNvPr>
                <p:cNvSpPr txBox="1"/>
                <p:nvPr/>
              </p:nvSpPr>
              <p:spPr bwMode="auto">
                <a:xfrm>
                  <a:off x="4433361" y="4714301"/>
                  <a:ext cx="217397" cy="430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xmlns="" id="{F40805EF-F1D4-5388-FD1B-7769738A9001}"/>
                    </a:ext>
                  </a:extLst>
                </p:cNvPr>
                <p:cNvSpPr txBox="1"/>
                <p:nvPr/>
              </p:nvSpPr>
              <p:spPr bwMode="auto">
                <a:xfrm>
                  <a:off x="5144271" y="4714301"/>
                  <a:ext cx="272579" cy="4301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xmlns="" id="{5BDEDB08-2A42-0082-FAFD-349033B75E8C}"/>
                  </a:ext>
                </a:extLst>
              </p:cNvPr>
              <p:cNvGrpSpPr/>
              <p:nvPr/>
            </p:nvGrpSpPr>
            <p:grpSpPr>
              <a:xfrm rot="5400000">
                <a:off x="9430676" y="2454383"/>
                <a:ext cx="70108" cy="4972233"/>
                <a:chOff x="1022548" y="2381033"/>
                <a:chExt cx="256139" cy="2360816"/>
              </a:xfrm>
            </p:grpSpPr>
            <p:cxnSp>
              <p:nvCxnSpPr>
                <p:cNvPr id="361" name="Straight Connector 360">
                  <a:extLst>
                    <a:ext uri="{FF2B5EF4-FFF2-40B4-BE49-F238E27FC236}">
                      <a16:creationId xmlns:a16="http://schemas.microsoft.com/office/drawing/2014/main" xmlns="" id="{6E08E7A5-1175-D761-4D6E-B640FBFB653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22553" y="2857717"/>
                  <a:ext cx="25606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2" name="Straight Connector 361">
                  <a:extLst>
                    <a:ext uri="{FF2B5EF4-FFF2-40B4-BE49-F238E27FC236}">
                      <a16:creationId xmlns:a16="http://schemas.microsoft.com/office/drawing/2014/main" xmlns="" id="{B783CBEC-27C1-8D56-A4D7-3FF6E72A66F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22578" y="3322828"/>
                  <a:ext cx="25606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3" name="Straight Connector 362">
                  <a:extLst>
                    <a:ext uri="{FF2B5EF4-FFF2-40B4-BE49-F238E27FC236}">
                      <a16:creationId xmlns:a16="http://schemas.microsoft.com/office/drawing/2014/main" xmlns="" id="{EE3C0A32-DCFB-22FC-EC79-192090828A9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22598" y="3791945"/>
                  <a:ext cx="25606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4" name="Straight Connector 363">
                  <a:extLst>
                    <a:ext uri="{FF2B5EF4-FFF2-40B4-BE49-F238E27FC236}">
                      <a16:creationId xmlns:a16="http://schemas.microsoft.com/office/drawing/2014/main" xmlns="" id="{71D0A7E0-E3CD-3414-263B-6810D67E35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22623" y="4268195"/>
                  <a:ext cx="25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xmlns="" id="{EBE3EE34-A652-D951-D455-4A47B04D8E5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22623" y="4741849"/>
                  <a:ext cx="25606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xmlns="" id="{6474234B-20B7-66AE-76FF-32E99EECA87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022548" y="2381033"/>
                  <a:ext cx="25606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C659B6A7-4DB6-307C-0D91-F2B0DC1055DE}"/>
                </a:ext>
              </a:extLst>
            </p:cNvPr>
            <p:cNvSpPr/>
            <p:nvPr/>
          </p:nvSpPr>
          <p:spPr bwMode="auto">
            <a:xfrm>
              <a:off x="7219272" y="2812282"/>
              <a:ext cx="4009268" cy="1986018"/>
            </a:xfrm>
            <a:custGeom>
              <a:avLst/>
              <a:gdLst>
                <a:gd name="connsiteX0" fmla="*/ 0 w 4349750"/>
                <a:gd name="connsiteY0" fmla="*/ 0 h 2159000"/>
                <a:gd name="connsiteX1" fmla="*/ 0 w 4349750"/>
                <a:gd name="connsiteY1" fmla="*/ 2159000 h 2159000"/>
                <a:gd name="connsiteX2" fmla="*/ 4349750 w 4349750"/>
                <a:gd name="connsiteY2" fmla="*/ 2159000 h 215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750" h="2159000">
                  <a:moveTo>
                    <a:pt x="0" y="0"/>
                  </a:moveTo>
                  <a:lnTo>
                    <a:pt x="0" y="2159000"/>
                  </a:lnTo>
                  <a:lnTo>
                    <a:pt x="4349750" y="21590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457AAE6B-95B0-C40D-6465-8A279BE957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19272" y="3795647"/>
              <a:ext cx="400926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CB76B540-C542-DE4C-20F9-38D974E212A0}"/>
                </a:ext>
              </a:extLst>
            </p:cNvPr>
            <p:cNvCxnSpPr/>
            <p:nvPr/>
          </p:nvCxnSpPr>
          <p:spPr bwMode="auto">
            <a:xfrm>
              <a:off x="11090729" y="3685712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92B51E1F-6089-B866-E560-BD0F4E477B40}"/>
                </a:ext>
              </a:extLst>
            </p:cNvPr>
            <p:cNvCxnSpPr/>
            <p:nvPr/>
          </p:nvCxnSpPr>
          <p:spPr bwMode="auto">
            <a:xfrm>
              <a:off x="11092089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7E8C7FF5-BA9B-E316-7E1D-0A4A8B103943}"/>
                </a:ext>
              </a:extLst>
            </p:cNvPr>
            <p:cNvCxnSpPr/>
            <p:nvPr/>
          </p:nvCxnSpPr>
          <p:spPr bwMode="auto">
            <a:xfrm>
              <a:off x="11067494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382152B6-57F1-6CB2-7737-F4D8BB922FA5}"/>
                </a:ext>
              </a:extLst>
            </p:cNvPr>
            <p:cNvCxnSpPr/>
            <p:nvPr/>
          </p:nvCxnSpPr>
          <p:spPr bwMode="auto">
            <a:xfrm>
              <a:off x="11041434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93515A56-4937-4461-27FC-8C64BD04B27B}"/>
                </a:ext>
              </a:extLst>
            </p:cNvPr>
            <p:cNvCxnSpPr/>
            <p:nvPr/>
          </p:nvCxnSpPr>
          <p:spPr bwMode="auto">
            <a:xfrm>
              <a:off x="10974562" y="363058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44D2AAAE-9613-CC22-E89E-12CA948E84DE}"/>
                </a:ext>
              </a:extLst>
            </p:cNvPr>
            <p:cNvCxnSpPr/>
            <p:nvPr/>
          </p:nvCxnSpPr>
          <p:spPr bwMode="auto">
            <a:xfrm>
              <a:off x="10952260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B3E86EE1-4751-A1BB-78C5-A5390AAEFF34}"/>
                </a:ext>
              </a:extLst>
            </p:cNvPr>
            <p:cNvCxnSpPr/>
            <p:nvPr/>
          </p:nvCxnSpPr>
          <p:spPr bwMode="auto">
            <a:xfrm>
              <a:off x="10929716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C3E2F968-02BB-8B66-7683-275409498CCF}"/>
                </a:ext>
              </a:extLst>
            </p:cNvPr>
            <p:cNvCxnSpPr/>
            <p:nvPr/>
          </p:nvCxnSpPr>
          <p:spPr bwMode="auto">
            <a:xfrm>
              <a:off x="10870280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694696EE-489A-02FD-30C2-3911FDA123FF}"/>
                </a:ext>
              </a:extLst>
            </p:cNvPr>
            <p:cNvCxnSpPr/>
            <p:nvPr/>
          </p:nvCxnSpPr>
          <p:spPr bwMode="auto">
            <a:xfrm>
              <a:off x="10843782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070BD969-DF19-13B2-8DD0-A8778F2481E9}"/>
                </a:ext>
              </a:extLst>
            </p:cNvPr>
            <p:cNvCxnSpPr/>
            <p:nvPr/>
          </p:nvCxnSpPr>
          <p:spPr bwMode="auto">
            <a:xfrm>
              <a:off x="10800742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A4E83152-0908-36B7-C582-7568F555593C}"/>
                </a:ext>
              </a:extLst>
            </p:cNvPr>
            <p:cNvCxnSpPr/>
            <p:nvPr/>
          </p:nvCxnSpPr>
          <p:spPr bwMode="auto">
            <a:xfrm>
              <a:off x="10781584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6B6AE7D7-A5D5-7325-2757-85461D45BF2A}"/>
                </a:ext>
              </a:extLst>
            </p:cNvPr>
            <p:cNvCxnSpPr/>
            <p:nvPr/>
          </p:nvCxnSpPr>
          <p:spPr bwMode="auto">
            <a:xfrm>
              <a:off x="10728297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9572D31D-AEF8-0189-6EB2-DCF725D889F5}"/>
                </a:ext>
              </a:extLst>
            </p:cNvPr>
            <p:cNvCxnSpPr/>
            <p:nvPr/>
          </p:nvCxnSpPr>
          <p:spPr bwMode="auto">
            <a:xfrm>
              <a:off x="10697554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52C00A0A-0AFC-B02A-EC6C-952221868565}"/>
                </a:ext>
              </a:extLst>
            </p:cNvPr>
            <p:cNvCxnSpPr/>
            <p:nvPr/>
          </p:nvCxnSpPr>
          <p:spPr bwMode="auto">
            <a:xfrm>
              <a:off x="10672960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98D3219D-5DD8-08F1-BAFE-5B758BC0D540}"/>
                </a:ext>
              </a:extLst>
            </p:cNvPr>
            <p:cNvCxnSpPr/>
            <p:nvPr/>
          </p:nvCxnSpPr>
          <p:spPr bwMode="auto">
            <a:xfrm>
              <a:off x="10627871" y="3632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FC82D82B-F592-A565-C581-BDDDEA30CD40}"/>
                </a:ext>
              </a:extLst>
            </p:cNvPr>
            <p:cNvCxnSpPr/>
            <p:nvPr/>
          </p:nvCxnSpPr>
          <p:spPr bwMode="auto">
            <a:xfrm>
              <a:off x="10613524" y="3597166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837C2EAF-878B-B2FA-648C-6E250969E7F1}"/>
                </a:ext>
              </a:extLst>
            </p:cNvPr>
            <p:cNvCxnSpPr/>
            <p:nvPr/>
          </p:nvCxnSpPr>
          <p:spPr bwMode="auto">
            <a:xfrm>
              <a:off x="10577629" y="359143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1E39FE56-E5E9-76D0-DD67-150AE3F3F3E1}"/>
                </a:ext>
              </a:extLst>
            </p:cNvPr>
            <p:cNvCxnSpPr/>
            <p:nvPr/>
          </p:nvCxnSpPr>
          <p:spPr bwMode="auto">
            <a:xfrm>
              <a:off x="10552645" y="359034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DD87F329-E041-4E40-9B60-E12F793909B3}"/>
                </a:ext>
              </a:extLst>
            </p:cNvPr>
            <p:cNvCxnSpPr/>
            <p:nvPr/>
          </p:nvCxnSpPr>
          <p:spPr bwMode="auto">
            <a:xfrm>
              <a:off x="10522429" y="358837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6562B834-BFF5-7735-BE3A-83E29E8B69D7}"/>
                </a:ext>
              </a:extLst>
            </p:cNvPr>
            <p:cNvCxnSpPr/>
            <p:nvPr/>
          </p:nvCxnSpPr>
          <p:spPr bwMode="auto">
            <a:xfrm>
              <a:off x="10482961" y="358495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8C6905D9-0005-0EB5-4859-4A91B70ABF9F}"/>
                </a:ext>
              </a:extLst>
            </p:cNvPr>
            <p:cNvCxnSpPr/>
            <p:nvPr/>
          </p:nvCxnSpPr>
          <p:spPr bwMode="auto">
            <a:xfrm>
              <a:off x="10458168" y="358495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49BC7E27-C895-814C-43C2-8E9C1B412AF0}"/>
                </a:ext>
              </a:extLst>
            </p:cNvPr>
            <p:cNvCxnSpPr/>
            <p:nvPr/>
          </p:nvCxnSpPr>
          <p:spPr bwMode="auto">
            <a:xfrm>
              <a:off x="10431523" y="358495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4180B794-CA86-D4CF-BDCB-9C7ACFE3DEB2}"/>
                </a:ext>
              </a:extLst>
            </p:cNvPr>
            <p:cNvCxnSpPr/>
            <p:nvPr/>
          </p:nvCxnSpPr>
          <p:spPr bwMode="auto">
            <a:xfrm>
              <a:off x="10379702" y="3567392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93490793-6D63-233B-BDAD-A2D87786E224}"/>
                </a:ext>
              </a:extLst>
            </p:cNvPr>
            <p:cNvCxnSpPr/>
            <p:nvPr/>
          </p:nvCxnSpPr>
          <p:spPr bwMode="auto">
            <a:xfrm>
              <a:off x="10359789" y="3568702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20167D0D-69C3-57F9-60DD-F08B3EB92DE2}"/>
                </a:ext>
              </a:extLst>
            </p:cNvPr>
            <p:cNvCxnSpPr/>
            <p:nvPr/>
          </p:nvCxnSpPr>
          <p:spPr bwMode="auto">
            <a:xfrm>
              <a:off x="10337376" y="3566092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6C5F3E47-7EDE-D0B9-871C-264A2BA16783}"/>
                </a:ext>
              </a:extLst>
            </p:cNvPr>
            <p:cNvCxnSpPr/>
            <p:nvPr/>
          </p:nvCxnSpPr>
          <p:spPr bwMode="auto">
            <a:xfrm>
              <a:off x="10298378" y="355195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E7381F6A-0C80-5D7F-1AC1-ABA10AB1C4E3}"/>
                </a:ext>
              </a:extLst>
            </p:cNvPr>
            <p:cNvCxnSpPr/>
            <p:nvPr/>
          </p:nvCxnSpPr>
          <p:spPr bwMode="auto">
            <a:xfrm>
              <a:off x="10255395" y="353294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DD28DC3D-2EA1-F631-B068-B1A2296F6209}"/>
                </a:ext>
              </a:extLst>
            </p:cNvPr>
            <p:cNvCxnSpPr/>
            <p:nvPr/>
          </p:nvCxnSpPr>
          <p:spPr bwMode="auto">
            <a:xfrm>
              <a:off x="10231797" y="353419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D6E317DE-FD1D-9ED3-9D70-C504C88DA7E9}"/>
                </a:ext>
              </a:extLst>
            </p:cNvPr>
            <p:cNvCxnSpPr/>
            <p:nvPr/>
          </p:nvCxnSpPr>
          <p:spPr bwMode="auto">
            <a:xfrm>
              <a:off x="10198308" y="350961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55CB8F6D-36F0-D47D-0839-B4587BB6A0D7}"/>
                </a:ext>
              </a:extLst>
            </p:cNvPr>
            <p:cNvCxnSpPr/>
            <p:nvPr/>
          </p:nvCxnSpPr>
          <p:spPr bwMode="auto">
            <a:xfrm>
              <a:off x="10178251" y="350788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0F170F66-8EB7-6894-03C3-0433FC5D6B54}"/>
                </a:ext>
              </a:extLst>
            </p:cNvPr>
            <p:cNvCxnSpPr/>
            <p:nvPr/>
          </p:nvCxnSpPr>
          <p:spPr bwMode="auto">
            <a:xfrm>
              <a:off x="10144713" y="348229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9492ABD9-D59D-558E-741E-29EC753E5E07}"/>
                </a:ext>
              </a:extLst>
            </p:cNvPr>
            <p:cNvCxnSpPr/>
            <p:nvPr/>
          </p:nvCxnSpPr>
          <p:spPr bwMode="auto">
            <a:xfrm>
              <a:off x="10116259" y="346571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03B5F62D-99B2-67A3-1C3C-1154F7A5A972}"/>
                </a:ext>
              </a:extLst>
            </p:cNvPr>
            <p:cNvCxnSpPr/>
            <p:nvPr/>
          </p:nvCxnSpPr>
          <p:spPr bwMode="auto">
            <a:xfrm>
              <a:off x="10087433" y="345531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745A72C9-5941-10F0-A11C-02FDBFAC0E18}"/>
                </a:ext>
              </a:extLst>
            </p:cNvPr>
            <p:cNvCxnSpPr/>
            <p:nvPr/>
          </p:nvCxnSpPr>
          <p:spPr bwMode="auto">
            <a:xfrm>
              <a:off x="10039075" y="342263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D884F4A7-B91F-B9DB-14AB-79138C45F0F3}"/>
                </a:ext>
              </a:extLst>
            </p:cNvPr>
            <p:cNvCxnSpPr/>
            <p:nvPr/>
          </p:nvCxnSpPr>
          <p:spPr bwMode="auto">
            <a:xfrm>
              <a:off x="9982852" y="342164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1164E967-B3B1-EE66-704F-4842519AA2E9}"/>
                </a:ext>
              </a:extLst>
            </p:cNvPr>
            <p:cNvCxnSpPr/>
            <p:nvPr/>
          </p:nvCxnSpPr>
          <p:spPr bwMode="auto">
            <a:xfrm>
              <a:off x="10006059" y="3418032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0832616C-1996-AB9E-403F-A7ABF83CBE5A}"/>
                </a:ext>
              </a:extLst>
            </p:cNvPr>
            <p:cNvCxnSpPr/>
            <p:nvPr/>
          </p:nvCxnSpPr>
          <p:spPr bwMode="auto">
            <a:xfrm>
              <a:off x="9946431" y="341982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9CB93665-E2B3-58E6-EA36-5E8596994848}"/>
                </a:ext>
              </a:extLst>
            </p:cNvPr>
            <p:cNvCxnSpPr/>
            <p:nvPr/>
          </p:nvCxnSpPr>
          <p:spPr bwMode="auto">
            <a:xfrm>
              <a:off x="9923885" y="342032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E05438A4-7178-85C6-556B-41852097B4A1}"/>
                </a:ext>
              </a:extLst>
            </p:cNvPr>
            <p:cNvCxnSpPr/>
            <p:nvPr/>
          </p:nvCxnSpPr>
          <p:spPr bwMode="auto">
            <a:xfrm>
              <a:off x="9883892" y="340445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57806BFD-18C6-21AA-82A6-9AAD5100879E}"/>
                </a:ext>
              </a:extLst>
            </p:cNvPr>
            <p:cNvCxnSpPr/>
            <p:nvPr/>
          </p:nvCxnSpPr>
          <p:spPr bwMode="auto">
            <a:xfrm>
              <a:off x="9858301" y="340142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DE95D1DB-A6A9-DBF4-8A59-E606B29B5C6F}"/>
                </a:ext>
              </a:extLst>
            </p:cNvPr>
            <p:cNvCxnSpPr/>
            <p:nvPr/>
          </p:nvCxnSpPr>
          <p:spPr bwMode="auto">
            <a:xfrm>
              <a:off x="9829608" y="338747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E7A79588-5FD7-904E-7B30-68CF76EB6A28}"/>
                </a:ext>
              </a:extLst>
            </p:cNvPr>
            <p:cNvCxnSpPr/>
            <p:nvPr/>
          </p:nvCxnSpPr>
          <p:spPr bwMode="auto">
            <a:xfrm>
              <a:off x="9802965" y="338538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297C8C79-642A-3255-A14A-2ADAD3615257}"/>
                </a:ext>
              </a:extLst>
            </p:cNvPr>
            <p:cNvCxnSpPr/>
            <p:nvPr/>
          </p:nvCxnSpPr>
          <p:spPr bwMode="auto">
            <a:xfrm>
              <a:off x="9779950" y="338442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F124E77D-ACA1-46AC-D3B7-D9BC80507844}"/>
                </a:ext>
              </a:extLst>
            </p:cNvPr>
            <p:cNvCxnSpPr/>
            <p:nvPr/>
          </p:nvCxnSpPr>
          <p:spPr bwMode="auto">
            <a:xfrm>
              <a:off x="9675894" y="336668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D163DBB6-82CA-5F71-3BA5-4A91F5218346}"/>
                </a:ext>
              </a:extLst>
            </p:cNvPr>
            <p:cNvCxnSpPr/>
            <p:nvPr/>
          </p:nvCxnSpPr>
          <p:spPr bwMode="auto">
            <a:xfrm>
              <a:off x="9542709" y="333754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444708BE-F7A9-4530-5D3F-4632C6D75D64}"/>
                </a:ext>
              </a:extLst>
            </p:cNvPr>
            <p:cNvCxnSpPr/>
            <p:nvPr/>
          </p:nvCxnSpPr>
          <p:spPr bwMode="auto">
            <a:xfrm>
              <a:off x="9505817" y="332260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8187A88C-21F0-5A3D-B246-9803723D597A}"/>
                </a:ext>
              </a:extLst>
            </p:cNvPr>
            <p:cNvCxnSpPr/>
            <p:nvPr/>
          </p:nvCxnSpPr>
          <p:spPr bwMode="auto">
            <a:xfrm>
              <a:off x="9468772" y="330818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C6BB5FE8-B40B-F0CC-8740-C54C05BA561F}"/>
                </a:ext>
              </a:extLst>
            </p:cNvPr>
            <p:cNvCxnSpPr/>
            <p:nvPr/>
          </p:nvCxnSpPr>
          <p:spPr bwMode="auto">
            <a:xfrm>
              <a:off x="9438029" y="3304896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2D2F3075-5978-0D82-B222-BB576E4F7768}"/>
                </a:ext>
              </a:extLst>
            </p:cNvPr>
            <p:cNvCxnSpPr/>
            <p:nvPr/>
          </p:nvCxnSpPr>
          <p:spPr bwMode="auto">
            <a:xfrm>
              <a:off x="9409336" y="3304896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DBFDA24B-3C28-B573-9326-38F96D28E5B0}"/>
                </a:ext>
              </a:extLst>
            </p:cNvPr>
            <p:cNvCxnSpPr/>
            <p:nvPr/>
          </p:nvCxnSpPr>
          <p:spPr bwMode="auto">
            <a:xfrm>
              <a:off x="9380642" y="329926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4E11286B-EE7D-817B-7630-CE98E6503A15}"/>
                </a:ext>
              </a:extLst>
            </p:cNvPr>
            <p:cNvCxnSpPr/>
            <p:nvPr/>
          </p:nvCxnSpPr>
          <p:spPr bwMode="auto">
            <a:xfrm>
              <a:off x="9356201" y="328864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EEC54009-689D-E422-6BA0-07C638FB3316}"/>
                </a:ext>
              </a:extLst>
            </p:cNvPr>
            <p:cNvCxnSpPr/>
            <p:nvPr/>
          </p:nvCxnSpPr>
          <p:spPr bwMode="auto">
            <a:xfrm>
              <a:off x="9325458" y="328235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BDD9052A-5206-41F2-E84E-9324ECC58A2D}"/>
                </a:ext>
              </a:extLst>
            </p:cNvPr>
            <p:cNvCxnSpPr/>
            <p:nvPr/>
          </p:nvCxnSpPr>
          <p:spPr bwMode="auto">
            <a:xfrm>
              <a:off x="9298814" y="326663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C38A29F7-7085-085D-6C19-9D1B89C45094}"/>
                </a:ext>
              </a:extLst>
            </p:cNvPr>
            <p:cNvCxnSpPr/>
            <p:nvPr/>
          </p:nvCxnSpPr>
          <p:spPr bwMode="auto">
            <a:xfrm>
              <a:off x="9265760" y="326730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EDED05F4-020D-824F-461D-BD9A5486368F}"/>
                </a:ext>
              </a:extLst>
            </p:cNvPr>
            <p:cNvCxnSpPr/>
            <p:nvPr/>
          </p:nvCxnSpPr>
          <p:spPr bwMode="auto">
            <a:xfrm>
              <a:off x="9230918" y="325172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0F792D3C-7181-A4B2-0EC8-F8A5A6D43A96}"/>
                </a:ext>
              </a:extLst>
            </p:cNvPr>
            <p:cNvCxnSpPr/>
            <p:nvPr/>
          </p:nvCxnSpPr>
          <p:spPr bwMode="auto">
            <a:xfrm>
              <a:off x="9202225" y="325000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63B839ED-C726-C8D0-6022-58A412CB78FA}"/>
                </a:ext>
              </a:extLst>
            </p:cNvPr>
            <p:cNvCxnSpPr/>
            <p:nvPr/>
          </p:nvCxnSpPr>
          <p:spPr bwMode="auto">
            <a:xfrm>
              <a:off x="9175581" y="322440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B63C4425-44B4-CF54-95C3-DDC75CC33B84}"/>
                </a:ext>
              </a:extLst>
            </p:cNvPr>
            <p:cNvCxnSpPr/>
            <p:nvPr/>
          </p:nvCxnSpPr>
          <p:spPr bwMode="auto">
            <a:xfrm>
              <a:off x="9144838" y="320707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C4B79969-3EE1-F00E-67E8-2CBB2C6354C9}"/>
                </a:ext>
              </a:extLst>
            </p:cNvPr>
            <p:cNvCxnSpPr/>
            <p:nvPr/>
          </p:nvCxnSpPr>
          <p:spPr bwMode="auto">
            <a:xfrm>
              <a:off x="9120244" y="320051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E0AD3FE4-1540-F2CC-36CA-132F8EADB190}"/>
                </a:ext>
              </a:extLst>
            </p:cNvPr>
            <p:cNvCxnSpPr/>
            <p:nvPr/>
          </p:nvCxnSpPr>
          <p:spPr bwMode="auto">
            <a:xfrm>
              <a:off x="9081302" y="31934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1A1E4822-098C-63BA-1D4D-E00D4CC51C9A}"/>
                </a:ext>
              </a:extLst>
            </p:cNvPr>
            <p:cNvCxnSpPr/>
            <p:nvPr/>
          </p:nvCxnSpPr>
          <p:spPr bwMode="auto">
            <a:xfrm>
              <a:off x="9050560" y="318415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352AC599-43C4-E962-ED2F-AED04A1B7B53}"/>
                </a:ext>
              </a:extLst>
            </p:cNvPr>
            <p:cNvCxnSpPr/>
            <p:nvPr/>
          </p:nvCxnSpPr>
          <p:spPr bwMode="auto">
            <a:xfrm>
              <a:off x="9021866" y="3173376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3C9F04EA-579E-7A2D-BB9C-B548ACB3C750}"/>
                </a:ext>
              </a:extLst>
            </p:cNvPr>
            <p:cNvCxnSpPr/>
            <p:nvPr/>
          </p:nvCxnSpPr>
          <p:spPr bwMode="auto">
            <a:xfrm>
              <a:off x="8987842" y="3172842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xmlns="" id="{2184E8BF-F88A-C9DD-91FC-2AD87E6E2BA3}"/>
                </a:ext>
              </a:extLst>
            </p:cNvPr>
            <p:cNvCxnSpPr/>
            <p:nvPr/>
          </p:nvCxnSpPr>
          <p:spPr bwMode="auto">
            <a:xfrm>
              <a:off x="8403725" y="301629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xmlns="" id="{5D9552F6-4C7A-321C-831D-81E6FF34C098}"/>
                </a:ext>
              </a:extLst>
            </p:cNvPr>
            <p:cNvCxnSpPr/>
            <p:nvPr/>
          </p:nvCxnSpPr>
          <p:spPr bwMode="auto">
            <a:xfrm>
              <a:off x="7616706" y="280689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xmlns="" id="{4BF75762-1214-F0B3-DA98-5D8AFA9BE5E9}"/>
                </a:ext>
              </a:extLst>
            </p:cNvPr>
            <p:cNvCxnSpPr/>
            <p:nvPr/>
          </p:nvCxnSpPr>
          <p:spPr bwMode="auto">
            <a:xfrm>
              <a:off x="7342070" y="278304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xmlns="" id="{AFB0772E-BCE7-7BF8-3364-5D5145847003}"/>
                </a:ext>
              </a:extLst>
            </p:cNvPr>
            <p:cNvCxnSpPr/>
            <p:nvPr/>
          </p:nvCxnSpPr>
          <p:spPr bwMode="auto">
            <a:xfrm>
              <a:off x="7219272" y="276664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xmlns="" id="{EC2466BA-6CEC-371A-8BE8-4BBE47F8AA8C}"/>
                </a:ext>
              </a:extLst>
            </p:cNvPr>
            <p:cNvCxnSpPr/>
            <p:nvPr/>
          </p:nvCxnSpPr>
          <p:spPr bwMode="auto">
            <a:xfrm>
              <a:off x="7764447" y="282329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xmlns="" id="{D1A36653-F197-D027-2014-925E843A5713}"/>
                </a:ext>
              </a:extLst>
            </p:cNvPr>
            <p:cNvCxnSpPr/>
            <p:nvPr/>
          </p:nvCxnSpPr>
          <p:spPr bwMode="auto">
            <a:xfrm>
              <a:off x="7239768" y="276664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xmlns="" id="{4DE0F4ED-B72B-D00D-72A2-4BB7BBF34EF3}"/>
                </a:ext>
              </a:extLst>
            </p:cNvPr>
            <p:cNvCxnSpPr/>
            <p:nvPr/>
          </p:nvCxnSpPr>
          <p:spPr bwMode="auto">
            <a:xfrm>
              <a:off x="7500056" y="278840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xmlns="" id="{DAC8DB22-EFF6-4A90-F877-8DABCA68CAE1}"/>
                </a:ext>
              </a:extLst>
            </p:cNvPr>
            <p:cNvCxnSpPr/>
            <p:nvPr/>
          </p:nvCxnSpPr>
          <p:spPr bwMode="auto">
            <a:xfrm>
              <a:off x="7534898" y="279525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xmlns="" id="{4B0E2EA8-EEA7-ADFC-F586-307E126C3BB2}"/>
                </a:ext>
              </a:extLst>
            </p:cNvPr>
            <p:cNvCxnSpPr/>
            <p:nvPr/>
          </p:nvCxnSpPr>
          <p:spPr bwMode="auto">
            <a:xfrm>
              <a:off x="7567690" y="280275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xmlns="" id="{459DE866-8669-212F-18DB-8D95222CBE7D}"/>
                </a:ext>
              </a:extLst>
            </p:cNvPr>
            <p:cNvCxnSpPr/>
            <p:nvPr/>
          </p:nvCxnSpPr>
          <p:spPr bwMode="auto">
            <a:xfrm>
              <a:off x="7885367" y="2857256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xmlns="" id="{988232A7-B182-E86A-3028-E2BD1F131039}"/>
                </a:ext>
              </a:extLst>
            </p:cNvPr>
            <p:cNvCxnSpPr/>
            <p:nvPr/>
          </p:nvCxnSpPr>
          <p:spPr bwMode="auto">
            <a:xfrm>
              <a:off x="8310956" y="302882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xmlns="" id="{9421E676-C270-8980-B92F-080A9DEA991C}"/>
                </a:ext>
              </a:extLst>
            </p:cNvPr>
            <p:cNvCxnSpPr/>
            <p:nvPr/>
          </p:nvCxnSpPr>
          <p:spPr bwMode="auto">
            <a:xfrm>
              <a:off x="8919666" y="324076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xmlns="" id="{2CE31749-D7E6-C3AB-41F7-AF506EEA8254}"/>
                </a:ext>
              </a:extLst>
            </p:cNvPr>
            <p:cNvCxnSpPr/>
            <p:nvPr/>
          </p:nvCxnSpPr>
          <p:spPr bwMode="auto">
            <a:xfrm>
              <a:off x="9021866" y="325704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xmlns="" id="{5D49BE48-50D7-883D-D94D-10FE3A6F9D26}"/>
                </a:ext>
              </a:extLst>
            </p:cNvPr>
            <p:cNvCxnSpPr/>
            <p:nvPr/>
          </p:nvCxnSpPr>
          <p:spPr bwMode="auto">
            <a:xfrm>
              <a:off x="9050560" y="327226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xmlns="" id="{3C20C247-231C-BDD3-14C1-D899BF8EB49F}"/>
                </a:ext>
              </a:extLst>
            </p:cNvPr>
            <p:cNvCxnSpPr/>
            <p:nvPr/>
          </p:nvCxnSpPr>
          <p:spPr bwMode="auto">
            <a:xfrm>
              <a:off x="9076753" y="327226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xmlns="" id="{101E32AD-D520-35D7-3DB1-1588E9F35EDC}"/>
                </a:ext>
              </a:extLst>
            </p:cNvPr>
            <p:cNvCxnSpPr/>
            <p:nvPr/>
          </p:nvCxnSpPr>
          <p:spPr bwMode="auto">
            <a:xfrm>
              <a:off x="9102944" y="328864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xmlns="" id="{EB6ECC0D-5E19-B782-ED20-BC103BD18A58}"/>
                </a:ext>
              </a:extLst>
            </p:cNvPr>
            <p:cNvCxnSpPr/>
            <p:nvPr/>
          </p:nvCxnSpPr>
          <p:spPr bwMode="auto">
            <a:xfrm>
              <a:off x="9129136" y="329736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xmlns="" id="{2D5531F8-FE75-7450-79B6-0F2F9399BBF6}"/>
                </a:ext>
              </a:extLst>
            </p:cNvPr>
            <p:cNvCxnSpPr/>
            <p:nvPr/>
          </p:nvCxnSpPr>
          <p:spPr bwMode="auto">
            <a:xfrm>
              <a:off x="9158673" y="331251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FC5C8F22-7283-0E04-A6CA-7D25A3783FE5}"/>
                </a:ext>
              </a:extLst>
            </p:cNvPr>
            <p:cNvCxnSpPr/>
            <p:nvPr/>
          </p:nvCxnSpPr>
          <p:spPr bwMode="auto">
            <a:xfrm>
              <a:off x="9190953" y="331251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4E51C216-464A-1983-700D-DC5C707675F3}"/>
                </a:ext>
              </a:extLst>
            </p:cNvPr>
            <p:cNvCxnSpPr/>
            <p:nvPr/>
          </p:nvCxnSpPr>
          <p:spPr bwMode="auto">
            <a:xfrm>
              <a:off x="9215547" y="333629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EE29B88E-0937-1DDF-5663-6D0D86C6AE9F}"/>
                </a:ext>
              </a:extLst>
            </p:cNvPr>
            <p:cNvCxnSpPr/>
            <p:nvPr/>
          </p:nvCxnSpPr>
          <p:spPr bwMode="auto">
            <a:xfrm>
              <a:off x="9238670" y="335275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8A95D0BB-D2D3-A313-E294-B8D5CC219BED}"/>
                </a:ext>
              </a:extLst>
            </p:cNvPr>
            <p:cNvCxnSpPr/>
            <p:nvPr/>
          </p:nvCxnSpPr>
          <p:spPr bwMode="auto">
            <a:xfrm>
              <a:off x="9281645" y="336913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C9A24679-E57C-3EAE-024B-082A254842B9}"/>
                </a:ext>
              </a:extLst>
            </p:cNvPr>
            <p:cNvCxnSpPr/>
            <p:nvPr/>
          </p:nvCxnSpPr>
          <p:spPr bwMode="auto">
            <a:xfrm>
              <a:off x="9325458" y="338442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B8E8D5CF-60CF-8271-5F56-C2D300C0392C}"/>
                </a:ext>
              </a:extLst>
            </p:cNvPr>
            <p:cNvCxnSpPr/>
            <p:nvPr/>
          </p:nvCxnSpPr>
          <p:spPr bwMode="auto">
            <a:xfrm>
              <a:off x="9361648" y="338268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8B3C5324-41E8-1E86-C038-B98998D8F8D1}"/>
                </a:ext>
              </a:extLst>
            </p:cNvPr>
            <p:cNvCxnSpPr/>
            <p:nvPr/>
          </p:nvCxnSpPr>
          <p:spPr bwMode="auto">
            <a:xfrm>
              <a:off x="9380775" y="338442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xmlns="" id="{986B4DAD-9D36-A1DE-AAD0-4B90057F1DB7}"/>
                </a:ext>
              </a:extLst>
            </p:cNvPr>
            <p:cNvCxnSpPr/>
            <p:nvPr/>
          </p:nvCxnSpPr>
          <p:spPr bwMode="auto">
            <a:xfrm>
              <a:off x="9409336" y="339300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BC0F2E9C-3F53-C8A0-EEC3-266AD91EBC19}"/>
                </a:ext>
              </a:extLst>
            </p:cNvPr>
            <p:cNvCxnSpPr/>
            <p:nvPr/>
          </p:nvCxnSpPr>
          <p:spPr bwMode="auto">
            <a:xfrm>
              <a:off x="9438029" y="339360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6C09831F-8A96-E061-464E-410D09BCE2F6}"/>
                </a:ext>
              </a:extLst>
            </p:cNvPr>
            <p:cNvCxnSpPr/>
            <p:nvPr/>
          </p:nvCxnSpPr>
          <p:spPr bwMode="auto">
            <a:xfrm>
              <a:off x="9460327" y="339300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D2F4A0B3-B6F7-8E1E-6D70-14AE567C6B8D}"/>
                </a:ext>
              </a:extLst>
            </p:cNvPr>
            <p:cNvCxnSpPr/>
            <p:nvPr/>
          </p:nvCxnSpPr>
          <p:spPr bwMode="auto">
            <a:xfrm>
              <a:off x="9523954" y="341207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991C774F-7522-D7F6-A07A-FFC9526BAA15}"/>
                </a:ext>
              </a:extLst>
            </p:cNvPr>
            <p:cNvCxnSpPr/>
            <p:nvPr/>
          </p:nvCxnSpPr>
          <p:spPr bwMode="auto">
            <a:xfrm>
              <a:off x="9556235" y="343325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0FB254B5-C410-328B-5B17-B1FF7D8CECDF}"/>
                </a:ext>
              </a:extLst>
            </p:cNvPr>
            <p:cNvCxnSpPr/>
            <p:nvPr/>
          </p:nvCxnSpPr>
          <p:spPr bwMode="auto">
            <a:xfrm>
              <a:off x="9751030" y="3528456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1D2199F1-FA9C-F8F8-A27F-A41CB1A1CE42}"/>
                </a:ext>
              </a:extLst>
            </p:cNvPr>
            <p:cNvCxnSpPr/>
            <p:nvPr/>
          </p:nvCxnSpPr>
          <p:spPr bwMode="auto">
            <a:xfrm>
              <a:off x="9772222" y="353315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A4778872-5DA4-6216-A2FB-017D2200AF28}"/>
                </a:ext>
              </a:extLst>
            </p:cNvPr>
            <p:cNvCxnSpPr/>
            <p:nvPr/>
          </p:nvCxnSpPr>
          <p:spPr bwMode="auto">
            <a:xfrm>
              <a:off x="9795568" y="354812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E493F1E2-ADEC-670D-D1FD-E2EAE75F8A42}"/>
                </a:ext>
              </a:extLst>
            </p:cNvPr>
            <p:cNvCxnSpPr/>
            <p:nvPr/>
          </p:nvCxnSpPr>
          <p:spPr bwMode="auto">
            <a:xfrm>
              <a:off x="9820963" y="356497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1B801C4D-E2EA-7CB8-26E8-CDA763A10EB1}"/>
                </a:ext>
              </a:extLst>
            </p:cNvPr>
            <p:cNvCxnSpPr/>
            <p:nvPr/>
          </p:nvCxnSpPr>
          <p:spPr bwMode="auto">
            <a:xfrm>
              <a:off x="9845557" y="358501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81141B79-0450-3665-59E8-7BFE7616F8C5}"/>
                </a:ext>
              </a:extLst>
            </p:cNvPr>
            <p:cNvCxnSpPr/>
            <p:nvPr/>
          </p:nvCxnSpPr>
          <p:spPr bwMode="auto">
            <a:xfrm>
              <a:off x="9868680" y="358441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18872C12-2FEE-2E4A-E183-2A590B9CF8DC}"/>
                </a:ext>
              </a:extLst>
            </p:cNvPr>
            <p:cNvCxnSpPr/>
            <p:nvPr/>
          </p:nvCxnSpPr>
          <p:spPr bwMode="auto">
            <a:xfrm>
              <a:off x="9903969" y="360251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CCAC3170-BED8-EB4E-B7C2-FC6906AD71E0}"/>
                </a:ext>
              </a:extLst>
            </p:cNvPr>
            <p:cNvCxnSpPr/>
            <p:nvPr/>
          </p:nvCxnSpPr>
          <p:spPr bwMode="auto">
            <a:xfrm>
              <a:off x="9925264" y="360128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8366AA9D-DC0A-2F9E-4064-5C7A93572ADD}"/>
                </a:ext>
              </a:extLst>
            </p:cNvPr>
            <p:cNvCxnSpPr/>
            <p:nvPr/>
          </p:nvCxnSpPr>
          <p:spPr bwMode="auto">
            <a:xfrm>
              <a:off x="9946431" y="360522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398CC3B3-7A38-C696-F87A-53D92130B91A}"/>
                </a:ext>
              </a:extLst>
            </p:cNvPr>
            <p:cNvCxnSpPr/>
            <p:nvPr/>
          </p:nvCxnSpPr>
          <p:spPr bwMode="auto">
            <a:xfrm>
              <a:off x="9975124" y="361891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1E6B3461-7FB4-5813-F9D8-B8EFB359B927}"/>
                </a:ext>
              </a:extLst>
            </p:cNvPr>
            <p:cNvCxnSpPr/>
            <p:nvPr/>
          </p:nvCxnSpPr>
          <p:spPr bwMode="auto">
            <a:xfrm>
              <a:off x="10017489" y="3625722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F5E23968-8CF8-E35B-7BE0-BDFCAB5B5629}"/>
                </a:ext>
              </a:extLst>
            </p:cNvPr>
            <p:cNvCxnSpPr/>
            <p:nvPr/>
          </p:nvCxnSpPr>
          <p:spPr bwMode="auto">
            <a:xfrm>
              <a:off x="10042885" y="363675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65CD9F54-7B22-6A73-EDB5-1B0784FB0F55}"/>
                </a:ext>
              </a:extLst>
            </p:cNvPr>
            <p:cNvCxnSpPr/>
            <p:nvPr/>
          </p:nvCxnSpPr>
          <p:spPr bwMode="auto">
            <a:xfrm>
              <a:off x="10081389" y="363505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C0D169A0-A15F-5DA7-F99F-18B541131DDF}"/>
                </a:ext>
              </a:extLst>
            </p:cNvPr>
            <p:cNvCxnSpPr/>
            <p:nvPr/>
          </p:nvCxnSpPr>
          <p:spPr bwMode="auto">
            <a:xfrm>
              <a:off x="10114301" y="365114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E1D502A2-0AB8-DD7E-C7F3-2617D6428B8E}"/>
                </a:ext>
              </a:extLst>
            </p:cNvPr>
            <p:cNvCxnSpPr/>
            <p:nvPr/>
          </p:nvCxnSpPr>
          <p:spPr bwMode="auto">
            <a:xfrm>
              <a:off x="10147289" y="365114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939DEC2E-3329-F4C1-834C-B78414A1160F}"/>
                </a:ext>
              </a:extLst>
            </p:cNvPr>
            <p:cNvCxnSpPr/>
            <p:nvPr/>
          </p:nvCxnSpPr>
          <p:spPr bwMode="auto">
            <a:xfrm>
              <a:off x="10185979" y="365114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3E695971-D24F-C5CA-12AC-2074532D6A9F}"/>
                </a:ext>
              </a:extLst>
            </p:cNvPr>
            <p:cNvCxnSpPr/>
            <p:nvPr/>
          </p:nvCxnSpPr>
          <p:spPr bwMode="auto">
            <a:xfrm>
              <a:off x="10213764" y="3672550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E0F1E287-807A-D517-E12A-D0ABD76493FF}"/>
                </a:ext>
              </a:extLst>
            </p:cNvPr>
            <p:cNvCxnSpPr/>
            <p:nvPr/>
          </p:nvCxnSpPr>
          <p:spPr bwMode="auto">
            <a:xfrm>
              <a:off x="10255263" y="368943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2BDBA460-B1FA-BD0C-BDB9-39244D1D2251}"/>
                </a:ext>
              </a:extLst>
            </p:cNvPr>
            <p:cNvCxnSpPr/>
            <p:nvPr/>
          </p:nvCxnSpPr>
          <p:spPr bwMode="auto">
            <a:xfrm>
              <a:off x="10283733" y="369139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739119D9-5624-9505-1CE3-1CBA55ED1C42}"/>
                </a:ext>
              </a:extLst>
            </p:cNvPr>
            <p:cNvCxnSpPr/>
            <p:nvPr/>
          </p:nvCxnSpPr>
          <p:spPr bwMode="auto">
            <a:xfrm>
              <a:off x="10308682" y="370804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81EA1A43-F1A5-858E-66E6-9D07895E6E54}"/>
                </a:ext>
              </a:extLst>
            </p:cNvPr>
            <p:cNvCxnSpPr/>
            <p:nvPr/>
          </p:nvCxnSpPr>
          <p:spPr bwMode="auto">
            <a:xfrm>
              <a:off x="10337376" y="370779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E89418E4-1298-F926-78F3-95E79ACF6A1B}"/>
                </a:ext>
              </a:extLst>
            </p:cNvPr>
            <p:cNvCxnSpPr/>
            <p:nvPr/>
          </p:nvCxnSpPr>
          <p:spPr bwMode="auto">
            <a:xfrm>
              <a:off x="10359789" y="3707544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AD250516-2FD9-EFA4-C4EF-A6BF67E1B341}"/>
                </a:ext>
              </a:extLst>
            </p:cNvPr>
            <p:cNvCxnSpPr/>
            <p:nvPr/>
          </p:nvCxnSpPr>
          <p:spPr bwMode="auto">
            <a:xfrm>
              <a:off x="10407440" y="370882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D5890F1E-24A8-D79C-13DF-7284BCFA1EBE}"/>
                </a:ext>
              </a:extLst>
            </p:cNvPr>
            <p:cNvCxnSpPr/>
            <p:nvPr/>
          </p:nvCxnSpPr>
          <p:spPr bwMode="auto">
            <a:xfrm>
              <a:off x="10452685" y="372289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44443F9A-1497-0FEC-46DD-A83795D35BFD}"/>
                </a:ext>
              </a:extLst>
            </p:cNvPr>
            <p:cNvCxnSpPr/>
            <p:nvPr/>
          </p:nvCxnSpPr>
          <p:spPr bwMode="auto">
            <a:xfrm>
              <a:off x="10482961" y="372289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C0A5995A-2BF3-79DD-0ADD-CD6F71834ABE}"/>
                </a:ext>
              </a:extLst>
            </p:cNvPr>
            <p:cNvCxnSpPr/>
            <p:nvPr/>
          </p:nvCxnSpPr>
          <p:spPr bwMode="auto">
            <a:xfrm>
              <a:off x="10509960" y="372595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8B930EC9-889D-7C26-B5D5-77D2891D654A}"/>
                </a:ext>
              </a:extLst>
            </p:cNvPr>
            <p:cNvCxnSpPr/>
            <p:nvPr/>
          </p:nvCxnSpPr>
          <p:spPr bwMode="auto">
            <a:xfrm>
              <a:off x="10534554" y="377626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0AEBBDA5-880D-0154-A4AD-872186029A85}"/>
                </a:ext>
              </a:extLst>
            </p:cNvPr>
            <p:cNvCxnSpPr/>
            <p:nvPr/>
          </p:nvCxnSpPr>
          <p:spPr bwMode="auto">
            <a:xfrm>
              <a:off x="10565297" y="378931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5D0DE8BE-8476-59EE-042C-3D7B5478B89B}"/>
                </a:ext>
              </a:extLst>
            </p:cNvPr>
            <p:cNvCxnSpPr/>
            <p:nvPr/>
          </p:nvCxnSpPr>
          <p:spPr bwMode="auto">
            <a:xfrm>
              <a:off x="10584515" y="3789319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19985737-4C49-1FAA-B33A-CC11E51888DB}"/>
                </a:ext>
              </a:extLst>
            </p:cNvPr>
            <p:cNvCxnSpPr/>
            <p:nvPr/>
          </p:nvCxnSpPr>
          <p:spPr bwMode="auto">
            <a:xfrm>
              <a:off x="10613524" y="3789991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BE668B1A-8DCF-FBED-DDB0-AC28D1A6FEB3}"/>
                </a:ext>
              </a:extLst>
            </p:cNvPr>
            <p:cNvCxnSpPr/>
            <p:nvPr/>
          </p:nvCxnSpPr>
          <p:spPr bwMode="auto">
            <a:xfrm>
              <a:off x="10644266" y="379564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0D94B786-4ADD-90CA-C729-39389E0CD44D}"/>
                </a:ext>
              </a:extLst>
            </p:cNvPr>
            <p:cNvCxnSpPr/>
            <p:nvPr/>
          </p:nvCxnSpPr>
          <p:spPr bwMode="auto">
            <a:xfrm>
              <a:off x="10672960" y="3815102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E853EB5D-33C4-5BF9-E3E3-00CBF762DE1A}"/>
                </a:ext>
              </a:extLst>
            </p:cNvPr>
            <p:cNvCxnSpPr/>
            <p:nvPr/>
          </p:nvCxnSpPr>
          <p:spPr bwMode="auto">
            <a:xfrm>
              <a:off x="10697554" y="382956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DC21DB0A-0B6B-5594-AE57-69393B975109}"/>
                </a:ext>
              </a:extLst>
            </p:cNvPr>
            <p:cNvCxnSpPr/>
            <p:nvPr/>
          </p:nvCxnSpPr>
          <p:spPr bwMode="auto">
            <a:xfrm>
              <a:off x="10760576" y="385534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7A7BCE1E-0A14-8C39-AF7D-3E2F500A6152}"/>
                </a:ext>
              </a:extLst>
            </p:cNvPr>
            <p:cNvCxnSpPr/>
            <p:nvPr/>
          </p:nvCxnSpPr>
          <p:spPr bwMode="auto">
            <a:xfrm>
              <a:off x="10781584" y="388035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402C3064-73A9-86C5-3C1E-E9F9F3887C70}"/>
                </a:ext>
              </a:extLst>
            </p:cNvPr>
            <p:cNvCxnSpPr/>
            <p:nvPr/>
          </p:nvCxnSpPr>
          <p:spPr bwMode="auto">
            <a:xfrm>
              <a:off x="10800742" y="391082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E1D2CB79-3804-3069-C847-4A8D60EE85EF}"/>
                </a:ext>
              </a:extLst>
            </p:cNvPr>
            <p:cNvCxnSpPr/>
            <p:nvPr/>
          </p:nvCxnSpPr>
          <p:spPr bwMode="auto">
            <a:xfrm>
              <a:off x="10826876" y="3909307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E4AD8107-1DC6-5D79-2EEB-6C40475C3B3A}"/>
                </a:ext>
              </a:extLst>
            </p:cNvPr>
            <p:cNvCxnSpPr/>
            <p:nvPr/>
          </p:nvCxnSpPr>
          <p:spPr bwMode="auto">
            <a:xfrm>
              <a:off x="10912956" y="3910825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2E3ED18C-2F7E-7D93-B90A-C7F5B5F186CF}"/>
                </a:ext>
              </a:extLst>
            </p:cNvPr>
            <p:cNvCxnSpPr/>
            <p:nvPr/>
          </p:nvCxnSpPr>
          <p:spPr bwMode="auto">
            <a:xfrm>
              <a:off x="10929716" y="393849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9CC19C58-7CCF-444F-FA0D-E4745B68762E}"/>
                </a:ext>
              </a:extLst>
            </p:cNvPr>
            <p:cNvCxnSpPr/>
            <p:nvPr/>
          </p:nvCxnSpPr>
          <p:spPr bwMode="auto">
            <a:xfrm>
              <a:off x="10952260" y="394002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78CF4D8A-567C-64A0-0C19-EA846275E944}"/>
                </a:ext>
              </a:extLst>
            </p:cNvPr>
            <p:cNvCxnSpPr/>
            <p:nvPr/>
          </p:nvCxnSpPr>
          <p:spPr bwMode="auto">
            <a:xfrm>
              <a:off x="10982290" y="393849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6AE11E4B-6757-81F1-C31B-1E6DBA2A5147}"/>
                </a:ext>
              </a:extLst>
            </p:cNvPr>
            <p:cNvCxnSpPr/>
            <p:nvPr/>
          </p:nvCxnSpPr>
          <p:spPr bwMode="auto">
            <a:xfrm>
              <a:off x="11040701" y="3938493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0F32A995-ED91-0511-9664-04270E944257}"/>
                </a:ext>
              </a:extLst>
            </p:cNvPr>
            <p:cNvCxnSpPr/>
            <p:nvPr/>
          </p:nvCxnSpPr>
          <p:spPr bwMode="auto">
            <a:xfrm>
              <a:off x="11062882" y="3989798"/>
              <a:ext cx="0" cy="80491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B62A26CE-10D7-6DEB-07E2-06D80743EAA7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1164669" y="4053154"/>
              <a:ext cx="0" cy="64008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1121BEAB-DFB0-5D34-DACD-E09DA856B554}"/>
                </a:ext>
              </a:extLst>
            </p:cNvPr>
            <p:cNvSpPr/>
            <p:nvPr/>
          </p:nvSpPr>
          <p:spPr bwMode="auto">
            <a:xfrm>
              <a:off x="7200286" y="2821562"/>
              <a:ext cx="3947393" cy="903842"/>
            </a:xfrm>
            <a:custGeom>
              <a:avLst/>
              <a:gdLst>
                <a:gd name="connsiteX0" fmla="*/ 4076700 w 4076700"/>
                <a:gd name="connsiteY0" fmla="*/ 933450 h 933450"/>
                <a:gd name="connsiteX1" fmla="*/ 4013200 w 4076700"/>
                <a:gd name="connsiteY1" fmla="*/ 933450 h 933450"/>
                <a:gd name="connsiteX2" fmla="*/ 4013200 w 4076700"/>
                <a:gd name="connsiteY2" fmla="*/ 885825 h 933450"/>
                <a:gd name="connsiteX3" fmla="*/ 3543300 w 4076700"/>
                <a:gd name="connsiteY3" fmla="*/ 885825 h 933450"/>
                <a:gd name="connsiteX4" fmla="*/ 3524250 w 4076700"/>
                <a:gd name="connsiteY4" fmla="*/ 844550 h 933450"/>
                <a:gd name="connsiteX5" fmla="*/ 3327400 w 4076700"/>
                <a:gd name="connsiteY5" fmla="*/ 844550 h 933450"/>
                <a:gd name="connsiteX6" fmla="*/ 3327400 w 4076700"/>
                <a:gd name="connsiteY6" fmla="*/ 815975 h 933450"/>
                <a:gd name="connsiteX7" fmla="*/ 3222625 w 4076700"/>
                <a:gd name="connsiteY7" fmla="*/ 815975 h 933450"/>
                <a:gd name="connsiteX8" fmla="*/ 3168650 w 4076700"/>
                <a:gd name="connsiteY8" fmla="*/ 784225 h 933450"/>
                <a:gd name="connsiteX9" fmla="*/ 3108325 w 4076700"/>
                <a:gd name="connsiteY9" fmla="*/ 781050 h 933450"/>
                <a:gd name="connsiteX10" fmla="*/ 3108325 w 4076700"/>
                <a:gd name="connsiteY10" fmla="*/ 755650 h 933450"/>
                <a:gd name="connsiteX11" fmla="*/ 3076575 w 4076700"/>
                <a:gd name="connsiteY11" fmla="*/ 755650 h 933450"/>
                <a:gd name="connsiteX12" fmla="*/ 3006725 w 4076700"/>
                <a:gd name="connsiteY12" fmla="*/ 695325 h 933450"/>
                <a:gd name="connsiteX13" fmla="*/ 2959100 w 4076700"/>
                <a:gd name="connsiteY13" fmla="*/ 695325 h 933450"/>
                <a:gd name="connsiteX14" fmla="*/ 2959100 w 4076700"/>
                <a:gd name="connsiteY14" fmla="*/ 676275 h 933450"/>
                <a:gd name="connsiteX15" fmla="*/ 2924175 w 4076700"/>
                <a:gd name="connsiteY15" fmla="*/ 654050 h 933450"/>
                <a:gd name="connsiteX16" fmla="*/ 2822575 w 4076700"/>
                <a:gd name="connsiteY16" fmla="*/ 657225 h 933450"/>
                <a:gd name="connsiteX17" fmla="*/ 2771775 w 4076700"/>
                <a:gd name="connsiteY17" fmla="*/ 644525 h 933450"/>
                <a:gd name="connsiteX18" fmla="*/ 2714625 w 4076700"/>
                <a:gd name="connsiteY18" fmla="*/ 628650 h 933450"/>
                <a:gd name="connsiteX19" fmla="*/ 2657475 w 4076700"/>
                <a:gd name="connsiteY19" fmla="*/ 622300 h 933450"/>
                <a:gd name="connsiteX20" fmla="*/ 2555875 w 4076700"/>
                <a:gd name="connsiteY20" fmla="*/ 615950 h 933450"/>
                <a:gd name="connsiteX21" fmla="*/ 2546350 w 4076700"/>
                <a:gd name="connsiteY21" fmla="*/ 606425 h 933450"/>
                <a:gd name="connsiteX22" fmla="*/ 2489200 w 4076700"/>
                <a:gd name="connsiteY22" fmla="*/ 606425 h 933450"/>
                <a:gd name="connsiteX23" fmla="*/ 2381250 w 4076700"/>
                <a:gd name="connsiteY23" fmla="*/ 558800 h 933450"/>
                <a:gd name="connsiteX24" fmla="*/ 2346325 w 4076700"/>
                <a:gd name="connsiteY24" fmla="*/ 549275 h 933450"/>
                <a:gd name="connsiteX25" fmla="*/ 2270125 w 4076700"/>
                <a:gd name="connsiteY25" fmla="*/ 536575 h 933450"/>
                <a:gd name="connsiteX26" fmla="*/ 2209800 w 4076700"/>
                <a:gd name="connsiteY26" fmla="*/ 533400 h 933450"/>
                <a:gd name="connsiteX27" fmla="*/ 2181225 w 4076700"/>
                <a:gd name="connsiteY27" fmla="*/ 508000 h 933450"/>
                <a:gd name="connsiteX28" fmla="*/ 2114550 w 4076700"/>
                <a:gd name="connsiteY28" fmla="*/ 488950 h 933450"/>
                <a:gd name="connsiteX29" fmla="*/ 2079625 w 4076700"/>
                <a:gd name="connsiteY29" fmla="*/ 485775 h 933450"/>
                <a:gd name="connsiteX30" fmla="*/ 2016125 w 4076700"/>
                <a:gd name="connsiteY30" fmla="*/ 447675 h 933450"/>
                <a:gd name="connsiteX31" fmla="*/ 1984375 w 4076700"/>
                <a:gd name="connsiteY31" fmla="*/ 431800 h 933450"/>
                <a:gd name="connsiteX32" fmla="*/ 1927225 w 4076700"/>
                <a:gd name="connsiteY32" fmla="*/ 431800 h 933450"/>
                <a:gd name="connsiteX33" fmla="*/ 1898650 w 4076700"/>
                <a:gd name="connsiteY33" fmla="*/ 412750 h 933450"/>
                <a:gd name="connsiteX34" fmla="*/ 1819275 w 4076700"/>
                <a:gd name="connsiteY34" fmla="*/ 400050 h 933450"/>
                <a:gd name="connsiteX35" fmla="*/ 1746250 w 4076700"/>
                <a:gd name="connsiteY35" fmla="*/ 400050 h 933450"/>
                <a:gd name="connsiteX36" fmla="*/ 1644650 w 4076700"/>
                <a:gd name="connsiteY36" fmla="*/ 368300 h 933450"/>
                <a:gd name="connsiteX37" fmla="*/ 1593850 w 4076700"/>
                <a:gd name="connsiteY37" fmla="*/ 368300 h 933450"/>
                <a:gd name="connsiteX38" fmla="*/ 1527175 w 4076700"/>
                <a:gd name="connsiteY38" fmla="*/ 339725 h 933450"/>
                <a:gd name="connsiteX39" fmla="*/ 1485900 w 4076700"/>
                <a:gd name="connsiteY39" fmla="*/ 339725 h 933450"/>
                <a:gd name="connsiteX40" fmla="*/ 1431925 w 4076700"/>
                <a:gd name="connsiteY40" fmla="*/ 292100 h 933450"/>
                <a:gd name="connsiteX41" fmla="*/ 1368425 w 4076700"/>
                <a:gd name="connsiteY41" fmla="*/ 292100 h 933450"/>
                <a:gd name="connsiteX42" fmla="*/ 1238250 w 4076700"/>
                <a:gd name="connsiteY42" fmla="*/ 247650 h 933450"/>
                <a:gd name="connsiteX43" fmla="*/ 1162050 w 4076700"/>
                <a:gd name="connsiteY43" fmla="*/ 234950 h 933450"/>
                <a:gd name="connsiteX44" fmla="*/ 1069975 w 4076700"/>
                <a:gd name="connsiteY44" fmla="*/ 219075 h 933450"/>
                <a:gd name="connsiteX45" fmla="*/ 1044575 w 4076700"/>
                <a:gd name="connsiteY45" fmla="*/ 177800 h 933450"/>
                <a:gd name="connsiteX46" fmla="*/ 946150 w 4076700"/>
                <a:gd name="connsiteY46" fmla="*/ 177800 h 933450"/>
                <a:gd name="connsiteX47" fmla="*/ 869950 w 4076700"/>
                <a:gd name="connsiteY47" fmla="*/ 152400 h 933450"/>
                <a:gd name="connsiteX48" fmla="*/ 831850 w 4076700"/>
                <a:gd name="connsiteY48" fmla="*/ 142875 h 933450"/>
                <a:gd name="connsiteX49" fmla="*/ 800100 w 4076700"/>
                <a:gd name="connsiteY49" fmla="*/ 120650 h 933450"/>
                <a:gd name="connsiteX50" fmla="*/ 695325 w 4076700"/>
                <a:gd name="connsiteY50" fmla="*/ 85725 h 933450"/>
                <a:gd name="connsiteX51" fmla="*/ 695325 w 4076700"/>
                <a:gd name="connsiteY51" fmla="*/ 38100 h 933450"/>
                <a:gd name="connsiteX52" fmla="*/ 533400 w 4076700"/>
                <a:gd name="connsiteY52" fmla="*/ 38100 h 933450"/>
                <a:gd name="connsiteX53" fmla="*/ 482600 w 4076700"/>
                <a:gd name="connsiteY53" fmla="*/ 19050 h 933450"/>
                <a:gd name="connsiteX54" fmla="*/ 222250 w 4076700"/>
                <a:gd name="connsiteY54" fmla="*/ 19050 h 933450"/>
                <a:gd name="connsiteX55" fmla="*/ 212725 w 4076700"/>
                <a:gd name="connsiteY55" fmla="*/ 0 h 933450"/>
                <a:gd name="connsiteX56" fmla="*/ 0 w 4076700"/>
                <a:gd name="connsiteY56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076700" h="933450">
                  <a:moveTo>
                    <a:pt x="4076700" y="933450"/>
                  </a:moveTo>
                  <a:lnTo>
                    <a:pt x="4013200" y="933450"/>
                  </a:lnTo>
                  <a:lnTo>
                    <a:pt x="4013200" y="885825"/>
                  </a:lnTo>
                  <a:lnTo>
                    <a:pt x="3543300" y="885825"/>
                  </a:lnTo>
                  <a:lnTo>
                    <a:pt x="3524250" y="844550"/>
                  </a:lnTo>
                  <a:lnTo>
                    <a:pt x="3327400" y="844550"/>
                  </a:lnTo>
                  <a:lnTo>
                    <a:pt x="3327400" y="815975"/>
                  </a:lnTo>
                  <a:lnTo>
                    <a:pt x="3222625" y="815975"/>
                  </a:lnTo>
                  <a:lnTo>
                    <a:pt x="3168650" y="784225"/>
                  </a:lnTo>
                  <a:lnTo>
                    <a:pt x="3108325" y="781050"/>
                  </a:lnTo>
                  <a:lnTo>
                    <a:pt x="3108325" y="755650"/>
                  </a:lnTo>
                  <a:lnTo>
                    <a:pt x="3076575" y="755650"/>
                  </a:lnTo>
                  <a:lnTo>
                    <a:pt x="3006725" y="695325"/>
                  </a:lnTo>
                  <a:lnTo>
                    <a:pt x="2959100" y="695325"/>
                  </a:lnTo>
                  <a:lnTo>
                    <a:pt x="2959100" y="676275"/>
                  </a:lnTo>
                  <a:lnTo>
                    <a:pt x="2924175" y="654050"/>
                  </a:lnTo>
                  <a:lnTo>
                    <a:pt x="2822575" y="657225"/>
                  </a:lnTo>
                  <a:lnTo>
                    <a:pt x="2771775" y="644525"/>
                  </a:lnTo>
                  <a:lnTo>
                    <a:pt x="2714625" y="628650"/>
                  </a:lnTo>
                  <a:lnTo>
                    <a:pt x="2657475" y="622300"/>
                  </a:lnTo>
                  <a:lnTo>
                    <a:pt x="2555875" y="615950"/>
                  </a:lnTo>
                  <a:lnTo>
                    <a:pt x="2546350" y="606425"/>
                  </a:lnTo>
                  <a:lnTo>
                    <a:pt x="2489200" y="606425"/>
                  </a:lnTo>
                  <a:lnTo>
                    <a:pt x="2381250" y="558800"/>
                  </a:lnTo>
                  <a:lnTo>
                    <a:pt x="2346325" y="549275"/>
                  </a:lnTo>
                  <a:lnTo>
                    <a:pt x="2270125" y="536575"/>
                  </a:lnTo>
                  <a:lnTo>
                    <a:pt x="2209800" y="533400"/>
                  </a:lnTo>
                  <a:lnTo>
                    <a:pt x="2181225" y="508000"/>
                  </a:lnTo>
                  <a:lnTo>
                    <a:pt x="2114550" y="488950"/>
                  </a:lnTo>
                  <a:lnTo>
                    <a:pt x="2079625" y="485775"/>
                  </a:lnTo>
                  <a:lnTo>
                    <a:pt x="2016125" y="447675"/>
                  </a:lnTo>
                  <a:lnTo>
                    <a:pt x="1984375" y="431800"/>
                  </a:lnTo>
                  <a:lnTo>
                    <a:pt x="1927225" y="431800"/>
                  </a:lnTo>
                  <a:lnTo>
                    <a:pt x="1898650" y="412750"/>
                  </a:lnTo>
                  <a:lnTo>
                    <a:pt x="1819275" y="400050"/>
                  </a:lnTo>
                  <a:lnTo>
                    <a:pt x="1746250" y="400050"/>
                  </a:lnTo>
                  <a:lnTo>
                    <a:pt x="1644650" y="368300"/>
                  </a:lnTo>
                  <a:lnTo>
                    <a:pt x="1593850" y="368300"/>
                  </a:lnTo>
                  <a:lnTo>
                    <a:pt x="1527175" y="339725"/>
                  </a:lnTo>
                  <a:lnTo>
                    <a:pt x="1485900" y="339725"/>
                  </a:lnTo>
                  <a:lnTo>
                    <a:pt x="1431925" y="292100"/>
                  </a:lnTo>
                  <a:lnTo>
                    <a:pt x="1368425" y="292100"/>
                  </a:lnTo>
                  <a:lnTo>
                    <a:pt x="1238250" y="247650"/>
                  </a:lnTo>
                  <a:lnTo>
                    <a:pt x="1162050" y="234950"/>
                  </a:lnTo>
                  <a:lnTo>
                    <a:pt x="1069975" y="219075"/>
                  </a:lnTo>
                  <a:lnTo>
                    <a:pt x="1044575" y="177800"/>
                  </a:lnTo>
                  <a:lnTo>
                    <a:pt x="946150" y="177800"/>
                  </a:lnTo>
                  <a:lnTo>
                    <a:pt x="869950" y="152400"/>
                  </a:lnTo>
                  <a:lnTo>
                    <a:pt x="831850" y="142875"/>
                  </a:lnTo>
                  <a:lnTo>
                    <a:pt x="800100" y="120650"/>
                  </a:lnTo>
                  <a:lnTo>
                    <a:pt x="695325" y="85725"/>
                  </a:lnTo>
                  <a:lnTo>
                    <a:pt x="695325" y="38100"/>
                  </a:lnTo>
                  <a:lnTo>
                    <a:pt x="533400" y="38100"/>
                  </a:lnTo>
                  <a:lnTo>
                    <a:pt x="482600" y="19050"/>
                  </a:lnTo>
                  <a:lnTo>
                    <a:pt x="222250" y="19050"/>
                  </a:lnTo>
                  <a:lnTo>
                    <a:pt x="212725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3F049CA7-7FD7-01B3-1028-0328FEFE8C7F}"/>
                </a:ext>
              </a:extLst>
            </p:cNvPr>
            <p:cNvSpPr/>
            <p:nvPr/>
          </p:nvSpPr>
          <p:spPr bwMode="auto">
            <a:xfrm>
              <a:off x="7191063" y="2815413"/>
              <a:ext cx="3944318" cy="1278906"/>
            </a:xfrm>
            <a:custGeom>
              <a:avLst/>
              <a:gdLst>
                <a:gd name="connsiteX0" fmla="*/ 4073525 w 4073525"/>
                <a:gd name="connsiteY0" fmla="*/ 1320800 h 1320800"/>
                <a:gd name="connsiteX1" fmla="*/ 4073525 w 4073525"/>
                <a:gd name="connsiteY1" fmla="*/ 1260475 h 1320800"/>
                <a:gd name="connsiteX2" fmla="*/ 3968750 w 4073525"/>
                <a:gd name="connsiteY2" fmla="*/ 1260475 h 1320800"/>
                <a:gd name="connsiteX3" fmla="*/ 3968750 w 4073525"/>
                <a:gd name="connsiteY3" fmla="*/ 1200150 h 1320800"/>
                <a:gd name="connsiteX4" fmla="*/ 3841750 w 4073525"/>
                <a:gd name="connsiteY4" fmla="*/ 1200150 h 1320800"/>
                <a:gd name="connsiteX5" fmla="*/ 3841750 w 4073525"/>
                <a:gd name="connsiteY5" fmla="*/ 1165225 h 1320800"/>
                <a:gd name="connsiteX6" fmla="*/ 3711575 w 4073525"/>
                <a:gd name="connsiteY6" fmla="*/ 1165225 h 1320800"/>
                <a:gd name="connsiteX7" fmla="*/ 3711575 w 4073525"/>
                <a:gd name="connsiteY7" fmla="*/ 1136650 h 1320800"/>
                <a:gd name="connsiteX8" fmla="*/ 3692525 w 4073525"/>
                <a:gd name="connsiteY8" fmla="*/ 1136650 h 1320800"/>
                <a:gd name="connsiteX9" fmla="*/ 3692525 w 4073525"/>
                <a:gd name="connsiteY9" fmla="*/ 1104900 h 1320800"/>
                <a:gd name="connsiteX10" fmla="*/ 3648075 w 4073525"/>
                <a:gd name="connsiteY10" fmla="*/ 1108075 h 1320800"/>
                <a:gd name="connsiteX11" fmla="*/ 3622675 w 4073525"/>
                <a:gd name="connsiteY11" fmla="*/ 1108075 h 1320800"/>
                <a:gd name="connsiteX12" fmla="*/ 3622675 w 4073525"/>
                <a:gd name="connsiteY12" fmla="*/ 1108075 h 1320800"/>
                <a:gd name="connsiteX13" fmla="*/ 3600450 w 4073525"/>
                <a:gd name="connsiteY13" fmla="*/ 1085850 h 1320800"/>
                <a:gd name="connsiteX14" fmla="*/ 3600450 w 4073525"/>
                <a:gd name="connsiteY14" fmla="*/ 1066800 h 1320800"/>
                <a:gd name="connsiteX15" fmla="*/ 3546475 w 4073525"/>
                <a:gd name="connsiteY15" fmla="*/ 1066800 h 1320800"/>
                <a:gd name="connsiteX16" fmla="*/ 3546475 w 4073525"/>
                <a:gd name="connsiteY16" fmla="*/ 1041400 h 1320800"/>
                <a:gd name="connsiteX17" fmla="*/ 3444875 w 4073525"/>
                <a:gd name="connsiteY17" fmla="*/ 1041400 h 1320800"/>
                <a:gd name="connsiteX18" fmla="*/ 3444875 w 4073525"/>
                <a:gd name="connsiteY18" fmla="*/ 996950 h 1320800"/>
                <a:gd name="connsiteX19" fmla="*/ 3359150 w 4073525"/>
                <a:gd name="connsiteY19" fmla="*/ 996950 h 1320800"/>
                <a:gd name="connsiteX20" fmla="*/ 3359150 w 4073525"/>
                <a:gd name="connsiteY20" fmla="*/ 962025 h 1320800"/>
                <a:gd name="connsiteX21" fmla="*/ 3213100 w 4073525"/>
                <a:gd name="connsiteY21" fmla="*/ 962025 h 1320800"/>
                <a:gd name="connsiteX22" fmla="*/ 3197225 w 4073525"/>
                <a:gd name="connsiteY22" fmla="*/ 946150 h 1320800"/>
                <a:gd name="connsiteX23" fmla="*/ 3114675 w 4073525"/>
                <a:gd name="connsiteY23" fmla="*/ 946150 h 1320800"/>
                <a:gd name="connsiteX24" fmla="*/ 3098800 w 4073525"/>
                <a:gd name="connsiteY24" fmla="*/ 917575 h 1320800"/>
                <a:gd name="connsiteX25" fmla="*/ 3003550 w 4073525"/>
                <a:gd name="connsiteY25" fmla="*/ 917575 h 1320800"/>
                <a:gd name="connsiteX26" fmla="*/ 2990850 w 4073525"/>
                <a:gd name="connsiteY26" fmla="*/ 892175 h 1320800"/>
                <a:gd name="connsiteX27" fmla="*/ 2930525 w 4073525"/>
                <a:gd name="connsiteY27" fmla="*/ 892175 h 1320800"/>
                <a:gd name="connsiteX28" fmla="*/ 2844800 w 4073525"/>
                <a:gd name="connsiteY28" fmla="*/ 854075 h 1320800"/>
                <a:gd name="connsiteX29" fmla="*/ 2794000 w 4073525"/>
                <a:gd name="connsiteY29" fmla="*/ 854075 h 1320800"/>
                <a:gd name="connsiteX30" fmla="*/ 2755900 w 4073525"/>
                <a:gd name="connsiteY30" fmla="*/ 828675 h 1320800"/>
                <a:gd name="connsiteX31" fmla="*/ 2730500 w 4073525"/>
                <a:gd name="connsiteY31" fmla="*/ 828675 h 1320800"/>
                <a:gd name="connsiteX32" fmla="*/ 2679700 w 4073525"/>
                <a:gd name="connsiteY32" fmla="*/ 828675 h 1320800"/>
                <a:gd name="connsiteX33" fmla="*/ 2679700 w 4073525"/>
                <a:gd name="connsiteY33" fmla="*/ 784225 h 1320800"/>
                <a:gd name="connsiteX34" fmla="*/ 2628900 w 4073525"/>
                <a:gd name="connsiteY34" fmla="*/ 768350 h 1320800"/>
                <a:gd name="connsiteX35" fmla="*/ 2578100 w 4073525"/>
                <a:gd name="connsiteY35" fmla="*/ 765175 h 1320800"/>
                <a:gd name="connsiteX36" fmla="*/ 2524125 w 4073525"/>
                <a:gd name="connsiteY36" fmla="*/ 711200 h 1320800"/>
                <a:gd name="connsiteX37" fmla="*/ 2486025 w 4073525"/>
                <a:gd name="connsiteY37" fmla="*/ 711200 h 1320800"/>
                <a:gd name="connsiteX38" fmla="*/ 2457450 w 4073525"/>
                <a:gd name="connsiteY38" fmla="*/ 682625 h 1320800"/>
                <a:gd name="connsiteX39" fmla="*/ 2384425 w 4073525"/>
                <a:gd name="connsiteY39" fmla="*/ 654050 h 1320800"/>
                <a:gd name="connsiteX40" fmla="*/ 2371725 w 4073525"/>
                <a:gd name="connsiteY40" fmla="*/ 650875 h 1320800"/>
                <a:gd name="connsiteX41" fmla="*/ 2298700 w 4073525"/>
                <a:gd name="connsiteY41" fmla="*/ 647700 h 1320800"/>
                <a:gd name="connsiteX42" fmla="*/ 2273300 w 4073525"/>
                <a:gd name="connsiteY42" fmla="*/ 615950 h 1320800"/>
                <a:gd name="connsiteX43" fmla="*/ 2174875 w 4073525"/>
                <a:gd name="connsiteY43" fmla="*/ 615950 h 1320800"/>
                <a:gd name="connsiteX44" fmla="*/ 2082800 w 4073525"/>
                <a:gd name="connsiteY44" fmla="*/ 561975 h 1320800"/>
                <a:gd name="connsiteX45" fmla="*/ 2044700 w 4073525"/>
                <a:gd name="connsiteY45" fmla="*/ 561975 h 1320800"/>
                <a:gd name="connsiteX46" fmla="*/ 2000250 w 4073525"/>
                <a:gd name="connsiteY46" fmla="*/ 536575 h 1320800"/>
                <a:gd name="connsiteX47" fmla="*/ 1965325 w 4073525"/>
                <a:gd name="connsiteY47" fmla="*/ 536575 h 1320800"/>
                <a:gd name="connsiteX48" fmla="*/ 1939925 w 4073525"/>
                <a:gd name="connsiteY48" fmla="*/ 488950 h 1320800"/>
                <a:gd name="connsiteX49" fmla="*/ 1787525 w 4073525"/>
                <a:gd name="connsiteY49" fmla="*/ 488950 h 1320800"/>
                <a:gd name="connsiteX50" fmla="*/ 1724025 w 4073525"/>
                <a:gd name="connsiteY50" fmla="*/ 488950 h 1320800"/>
                <a:gd name="connsiteX51" fmla="*/ 1695450 w 4073525"/>
                <a:gd name="connsiteY51" fmla="*/ 441325 h 1320800"/>
                <a:gd name="connsiteX52" fmla="*/ 1673225 w 4073525"/>
                <a:gd name="connsiteY52" fmla="*/ 441325 h 1320800"/>
                <a:gd name="connsiteX53" fmla="*/ 1651000 w 4073525"/>
                <a:gd name="connsiteY53" fmla="*/ 412750 h 1320800"/>
                <a:gd name="connsiteX54" fmla="*/ 1600200 w 4073525"/>
                <a:gd name="connsiteY54" fmla="*/ 412750 h 1320800"/>
                <a:gd name="connsiteX55" fmla="*/ 1581150 w 4073525"/>
                <a:gd name="connsiteY55" fmla="*/ 393700 h 1320800"/>
                <a:gd name="connsiteX56" fmla="*/ 1524000 w 4073525"/>
                <a:gd name="connsiteY56" fmla="*/ 393700 h 1320800"/>
                <a:gd name="connsiteX57" fmla="*/ 1492250 w 4073525"/>
                <a:gd name="connsiteY57" fmla="*/ 355600 h 1320800"/>
                <a:gd name="connsiteX58" fmla="*/ 1416050 w 4073525"/>
                <a:gd name="connsiteY58" fmla="*/ 349250 h 1320800"/>
                <a:gd name="connsiteX59" fmla="*/ 1368425 w 4073525"/>
                <a:gd name="connsiteY59" fmla="*/ 311150 h 1320800"/>
                <a:gd name="connsiteX60" fmla="*/ 1323975 w 4073525"/>
                <a:gd name="connsiteY60" fmla="*/ 314325 h 1320800"/>
                <a:gd name="connsiteX61" fmla="*/ 1304925 w 4073525"/>
                <a:gd name="connsiteY61" fmla="*/ 301625 h 1320800"/>
                <a:gd name="connsiteX62" fmla="*/ 1250950 w 4073525"/>
                <a:gd name="connsiteY62" fmla="*/ 295275 h 1320800"/>
                <a:gd name="connsiteX63" fmla="*/ 1193800 w 4073525"/>
                <a:gd name="connsiteY63" fmla="*/ 269875 h 1320800"/>
                <a:gd name="connsiteX64" fmla="*/ 1130300 w 4073525"/>
                <a:gd name="connsiteY64" fmla="*/ 257175 h 1320800"/>
                <a:gd name="connsiteX65" fmla="*/ 1079500 w 4073525"/>
                <a:gd name="connsiteY65" fmla="*/ 225425 h 1320800"/>
                <a:gd name="connsiteX66" fmla="*/ 981075 w 4073525"/>
                <a:gd name="connsiteY66" fmla="*/ 177800 h 1320800"/>
                <a:gd name="connsiteX67" fmla="*/ 860425 w 4073525"/>
                <a:gd name="connsiteY67" fmla="*/ 161925 h 1320800"/>
                <a:gd name="connsiteX68" fmla="*/ 835025 w 4073525"/>
                <a:gd name="connsiteY68" fmla="*/ 120650 h 1320800"/>
                <a:gd name="connsiteX69" fmla="*/ 708025 w 4073525"/>
                <a:gd name="connsiteY69" fmla="*/ 92075 h 1320800"/>
                <a:gd name="connsiteX70" fmla="*/ 704850 w 4073525"/>
                <a:gd name="connsiteY70" fmla="*/ 66675 h 1320800"/>
                <a:gd name="connsiteX71" fmla="*/ 622300 w 4073525"/>
                <a:gd name="connsiteY71" fmla="*/ 66675 h 1320800"/>
                <a:gd name="connsiteX72" fmla="*/ 609600 w 4073525"/>
                <a:gd name="connsiteY72" fmla="*/ 44450 h 1320800"/>
                <a:gd name="connsiteX73" fmla="*/ 508000 w 4073525"/>
                <a:gd name="connsiteY73" fmla="*/ 41275 h 1320800"/>
                <a:gd name="connsiteX74" fmla="*/ 457200 w 4073525"/>
                <a:gd name="connsiteY74" fmla="*/ 19050 h 1320800"/>
                <a:gd name="connsiteX75" fmla="*/ 222250 w 4073525"/>
                <a:gd name="connsiteY75" fmla="*/ 19050 h 1320800"/>
                <a:gd name="connsiteX76" fmla="*/ 209550 w 4073525"/>
                <a:gd name="connsiteY76" fmla="*/ 0 h 1320800"/>
                <a:gd name="connsiteX77" fmla="*/ 0 w 4073525"/>
                <a:gd name="connsiteY77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073525" h="1320800">
                  <a:moveTo>
                    <a:pt x="4073525" y="1320800"/>
                  </a:moveTo>
                  <a:lnTo>
                    <a:pt x="4073525" y="1260475"/>
                  </a:lnTo>
                  <a:lnTo>
                    <a:pt x="3968750" y="1260475"/>
                  </a:lnTo>
                  <a:lnTo>
                    <a:pt x="3968750" y="1200150"/>
                  </a:lnTo>
                  <a:lnTo>
                    <a:pt x="3841750" y="1200150"/>
                  </a:lnTo>
                  <a:lnTo>
                    <a:pt x="3841750" y="1165225"/>
                  </a:lnTo>
                  <a:lnTo>
                    <a:pt x="3711575" y="1165225"/>
                  </a:lnTo>
                  <a:lnTo>
                    <a:pt x="3711575" y="1136650"/>
                  </a:lnTo>
                  <a:lnTo>
                    <a:pt x="3692525" y="1136650"/>
                  </a:lnTo>
                  <a:lnTo>
                    <a:pt x="3692525" y="1104900"/>
                  </a:lnTo>
                  <a:cubicBezTo>
                    <a:pt x="3650195" y="1108156"/>
                    <a:pt x="3665049" y="1108075"/>
                    <a:pt x="3648075" y="1108075"/>
                  </a:cubicBezTo>
                  <a:lnTo>
                    <a:pt x="3622675" y="1108075"/>
                  </a:lnTo>
                  <a:lnTo>
                    <a:pt x="3622675" y="1108075"/>
                  </a:lnTo>
                  <a:lnTo>
                    <a:pt x="3600450" y="1085850"/>
                  </a:lnTo>
                  <a:lnTo>
                    <a:pt x="3600450" y="1066800"/>
                  </a:lnTo>
                  <a:lnTo>
                    <a:pt x="3546475" y="1066800"/>
                  </a:lnTo>
                  <a:lnTo>
                    <a:pt x="3546475" y="1041400"/>
                  </a:lnTo>
                  <a:lnTo>
                    <a:pt x="3444875" y="1041400"/>
                  </a:lnTo>
                  <a:lnTo>
                    <a:pt x="3444875" y="996950"/>
                  </a:lnTo>
                  <a:lnTo>
                    <a:pt x="3359150" y="996950"/>
                  </a:lnTo>
                  <a:lnTo>
                    <a:pt x="3359150" y="962025"/>
                  </a:lnTo>
                  <a:lnTo>
                    <a:pt x="3213100" y="962025"/>
                  </a:lnTo>
                  <a:lnTo>
                    <a:pt x="3197225" y="946150"/>
                  </a:lnTo>
                  <a:lnTo>
                    <a:pt x="3114675" y="946150"/>
                  </a:lnTo>
                  <a:lnTo>
                    <a:pt x="3098800" y="917575"/>
                  </a:lnTo>
                  <a:lnTo>
                    <a:pt x="3003550" y="917575"/>
                  </a:lnTo>
                  <a:lnTo>
                    <a:pt x="2990850" y="892175"/>
                  </a:lnTo>
                  <a:lnTo>
                    <a:pt x="2930525" y="892175"/>
                  </a:lnTo>
                  <a:lnTo>
                    <a:pt x="2844800" y="854075"/>
                  </a:lnTo>
                  <a:lnTo>
                    <a:pt x="2794000" y="854075"/>
                  </a:lnTo>
                  <a:lnTo>
                    <a:pt x="2755900" y="828675"/>
                  </a:lnTo>
                  <a:lnTo>
                    <a:pt x="2730500" y="828675"/>
                  </a:lnTo>
                  <a:lnTo>
                    <a:pt x="2679700" y="828675"/>
                  </a:lnTo>
                  <a:lnTo>
                    <a:pt x="2679700" y="784225"/>
                  </a:lnTo>
                  <a:lnTo>
                    <a:pt x="2628900" y="768350"/>
                  </a:lnTo>
                  <a:lnTo>
                    <a:pt x="2578100" y="765175"/>
                  </a:lnTo>
                  <a:lnTo>
                    <a:pt x="2524125" y="711200"/>
                  </a:lnTo>
                  <a:lnTo>
                    <a:pt x="2486025" y="711200"/>
                  </a:lnTo>
                  <a:lnTo>
                    <a:pt x="2457450" y="682625"/>
                  </a:lnTo>
                  <a:lnTo>
                    <a:pt x="2384425" y="654050"/>
                  </a:lnTo>
                  <a:lnTo>
                    <a:pt x="2371725" y="650875"/>
                  </a:lnTo>
                  <a:lnTo>
                    <a:pt x="2298700" y="647700"/>
                  </a:lnTo>
                  <a:lnTo>
                    <a:pt x="2273300" y="615950"/>
                  </a:lnTo>
                  <a:lnTo>
                    <a:pt x="2174875" y="615950"/>
                  </a:lnTo>
                  <a:lnTo>
                    <a:pt x="2082800" y="561975"/>
                  </a:lnTo>
                  <a:lnTo>
                    <a:pt x="2044700" y="561975"/>
                  </a:lnTo>
                  <a:lnTo>
                    <a:pt x="2000250" y="536575"/>
                  </a:lnTo>
                  <a:lnTo>
                    <a:pt x="1965325" y="536575"/>
                  </a:lnTo>
                  <a:lnTo>
                    <a:pt x="1939925" y="488950"/>
                  </a:lnTo>
                  <a:lnTo>
                    <a:pt x="1787525" y="488950"/>
                  </a:lnTo>
                  <a:lnTo>
                    <a:pt x="1724025" y="488950"/>
                  </a:lnTo>
                  <a:lnTo>
                    <a:pt x="1695450" y="441325"/>
                  </a:lnTo>
                  <a:lnTo>
                    <a:pt x="1673225" y="441325"/>
                  </a:lnTo>
                  <a:lnTo>
                    <a:pt x="1651000" y="412750"/>
                  </a:lnTo>
                  <a:lnTo>
                    <a:pt x="1600200" y="412750"/>
                  </a:lnTo>
                  <a:lnTo>
                    <a:pt x="1581150" y="393700"/>
                  </a:lnTo>
                  <a:lnTo>
                    <a:pt x="1524000" y="393700"/>
                  </a:lnTo>
                  <a:lnTo>
                    <a:pt x="1492250" y="355600"/>
                  </a:lnTo>
                  <a:lnTo>
                    <a:pt x="1416050" y="349250"/>
                  </a:lnTo>
                  <a:lnTo>
                    <a:pt x="1368425" y="311150"/>
                  </a:lnTo>
                  <a:lnTo>
                    <a:pt x="1323975" y="314325"/>
                  </a:lnTo>
                  <a:lnTo>
                    <a:pt x="1304925" y="301625"/>
                  </a:lnTo>
                  <a:lnTo>
                    <a:pt x="1250950" y="295275"/>
                  </a:lnTo>
                  <a:lnTo>
                    <a:pt x="1193800" y="269875"/>
                  </a:lnTo>
                  <a:lnTo>
                    <a:pt x="1130300" y="257175"/>
                  </a:lnTo>
                  <a:lnTo>
                    <a:pt x="1079500" y="225425"/>
                  </a:lnTo>
                  <a:lnTo>
                    <a:pt x="981075" y="177800"/>
                  </a:lnTo>
                  <a:lnTo>
                    <a:pt x="860425" y="161925"/>
                  </a:lnTo>
                  <a:lnTo>
                    <a:pt x="835025" y="120650"/>
                  </a:lnTo>
                  <a:lnTo>
                    <a:pt x="708025" y="92075"/>
                  </a:lnTo>
                  <a:lnTo>
                    <a:pt x="704850" y="66675"/>
                  </a:lnTo>
                  <a:lnTo>
                    <a:pt x="622300" y="66675"/>
                  </a:lnTo>
                  <a:lnTo>
                    <a:pt x="609600" y="44450"/>
                  </a:lnTo>
                  <a:lnTo>
                    <a:pt x="508000" y="41275"/>
                  </a:lnTo>
                  <a:lnTo>
                    <a:pt x="457200" y="19050"/>
                  </a:lnTo>
                  <a:lnTo>
                    <a:pt x="222250" y="19050"/>
                  </a:lnTo>
                  <a:lnTo>
                    <a:pt x="20955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85" name="Table 385">
            <a:extLst>
              <a:ext uri="{FF2B5EF4-FFF2-40B4-BE49-F238E27FC236}">
                <a16:creationId xmlns:a16="http://schemas.microsoft.com/office/drawing/2014/main" xmlns="" id="{4EFA6B44-1AE6-5B4D-7A30-3F070310C2A8}"/>
              </a:ext>
            </a:extLst>
          </p:cNvPr>
          <p:cNvGraphicFramePr>
            <a:graphicFrameLocks noGrp="1"/>
          </p:cNvGraphicFramePr>
          <p:nvPr/>
        </p:nvGraphicFramePr>
        <p:xfrm>
          <a:off x="438150" y="5454337"/>
          <a:ext cx="54224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xmlns="" val="54355740"/>
                    </a:ext>
                  </a:extLst>
                </a:gridCol>
                <a:gridCol w="518544">
                  <a:extLst>
                    <a:ext uri="{9D8B030D-6E8A-4147-A177-3AD203B41FA5}">
                      <a16:colId xmlns:a16="http://schemas.microsoft.com/office/drawing/2014/main" xmlns="" val="3693347094"/>
                    </a:ext>
                  </a:extLst>
                </a:gridCol>
                <a:gridCol w="744560">
                  <a:extLst>
                    <a:ext uri="{9D8B030D-6E8A-4147-A177-3AD203B41FA5}">
                      <a16:colId xmlns:a16="http://schemas.microsoft.com/office/drawing/2014/main" xmlns="" val="3013599628"/>
                    </a:ext>
                  </a:extLst>
                </a:gridCol>
                <a:gridCol w="744560">
                  <a:extLst>
                    <a:ext uri="{9D8B030D-6E8A-4147-A177-3AD203B41FA5}">
                      <a16:colId xmlns:a16="http://schemas.microsoft.com/office/drawing/2014/main" xmlns="" val="2368788749"/>
                    </a:ext>
                  </a:extLst>
                </a:gridCol>
                <a:gridCol w="744560">
                  <a:extLst>
                    <a:ext uri="{9D8B030D-6E8A-4147-A177-3AD203B41FA5}">
                      <a16:colId xmlns:a16="http://schemas.microsoft.com/office/drawing/2014/main" xmlns="" val="1521137545"/>
                    </a:ext>
                  </a:extLst>
                </a:gridCol>
                <a:gridCol w="744560">
                  <a:extLst>
                    <a:ext uri="{9D8B030D-6E8A-4147-A177-3AD203B41FA5}">
                      <a16:colId xmlns:a16="http://schemas.microsoft.com/office/drawing/2014/main" xmlns="" val="3168408153"/>
                    </a:ext>
                  </a:extLst>
                </a:gridCol>
                <a:gridCol w="744560">
                  <a:extLst>
                    <a:ext uri="{9D8B030D-6E8A-4147-A177-3AD203B41FA5}">
                      <a16:colId xmlns:a16="http://schemas.microsoft.com/office/drawing/2014/main" xmlns="" val="760852538"/>
                    </a:ext>
                  </a:extLst>
                </a:gridCol>
              </a:tblGrid>
              <a:tr h="140022">
                <a:tc gridSpan="7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Patients at risk, 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295063"/>
                  </a:ext>
                </a:extLst>
              </a:tr>
              <a:tr h="14002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AAP + Doc + ADT*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328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287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183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4365902"/>
                  </a:ext>
                </a:extLst>
              </a:tr>
              <a:tr h="73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3"/>
                          </a:solidFill>
                        </a:rPr>
                        <a:t>Doc + ADT*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329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281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172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2800942"/>
                  </a:ext>
                </a:extLst>
              </a:tr>
            </a:tbl>
          </a:graphicData>
        </a:graphic>
      </p:graphicFrame>
      <p:grpSp>
        <p:nvGrpSpPr>
          <p:cNvPr id="387" name="Group 386">
            <a:extLst>
              <a:ext uri="{FF2B5EF4-FFF2-40B4-BE49-F238E27FC236}">
                <a16:creationId xmlns:a16="http://schemas.microsoft.com/office/drawing/2014/main" xmlns="" id="{6CDFBD0D-B698-6D49-8B5A-2C82C1A0C052}"/>
              </a:ext>
            </a:extLst>
          </p:cNvPr>
          <p:cNvGrpSpPr/>
          <p:nvPr/>
        </p:nvGrpSpPr>
        <p:grpSpPr>
          <a:xfrm>
            <a:off x="6539613" y="1903803"/>
            <a:ext cx="481480" cy="3126664"/>
            <a:chOff x="975189" y="2249856"/>
            <a:chExt cx="660461" cy="2702616"/>
          </a:xfrm>
        </p:grpSpPr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xmlns="" id="{F5907536-D07F-23BB-131A-1F672A184550}"/>
                </a:ext>
              </a:extLst>
            </p:cNvPr>
            <p:cNvSpPr txBox="1"/>
            <p:nvPr/>
          </p:nvSpPr>
          <p:spPr bwMode="auto">
            <a:xfrm>
              <a:off x="1251977" y="4567833"/>
              <a:ext cx="383673" cy="38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xmlns="" id="{3ED3335A-91A1-E523-9084-7AA894B90DBC}"/>
                </a:ext>
              </a:extLst>
            </p:cNvPr>
            <p:cNvSpPr txBox="1"/>
            <p:nvPr/>
          </p:nvSpPr>
          <p:spPr bwMode="auto">
            <a:xfrm>
              <a:off x="1113583" y="4122388"/>
              <a:ext cx="522067" cy="38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557" name="TextBox 556">
              <a:extLst>
                <a:ext uri="{FF2B5EF4-FFF2-40B4-BE49-F238E27FC236}">
                  <a16:creationId xmlns:a16="http://schemas.microsoft.com/office/drawing/2014/main" xmlns="" id="{E0469643-ECE6-CF9C-D2D7-73B959C16EBC}"/>
                </a:ext>
              </a:extLst>
            </p:cNvPr>
            <p:cNvSpPr txBox="1"/>
            <p:nvPr/>
          </p:nvSpPr>
          <p:spPr bwMode="auto">
            <a:xfrm>
              <a:off x="1113583" y="3641621"/>
              <a:ext cx="522067" cy="38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xmlns="" id="{ECF4556F-7BD3-EDBB-FDCB-B5F69FB7BEB5}"/>
                </a:ext>
              </a:extLst>
            </p:cNvPr>
            <p:cNvSpPr txBox="1"/>
            <p:nvPr/>
          </p:nvSpPr>
          <p:spPr bwMode="auto">
            <a:xfrm>
              <a:off x="1113583" y="3196037"/>
              <a:ext cx="522067" cy="38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xmlns="" id="{1792A887-0924-0318-B7C5-B8E0845B858E}"/>
                </a:ext>
              </a:extLst>
            </p:cNvPr>
            <p:cNvSpPr txBox="1"/>
            <p:nvPr/>
          </p:nvSpPr>
          <p:spPr bwMode="auto">
            <a:xfrm>
              <a:off x="1113583" y="2733362"/>
              <a:ext cx="522067" cy="38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xmlns="" id="{270F173D-DBB1-2875-10B0-6B6537734165}"/>
                </a:ext>
              </a:extLst>
            </p:cNvPr>
            <p:cNvSpPr txBox="1"/>
            <p:nvPr/>
          </p:nvSpPr>
          <p:spPr bwMode="auto">
            <a:xfrm>
              <a:off x="975189" y="2249856"/>
              <a:ext cx="660461" cy="38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xmlns="" id="{7B0EBE63-6B76-8FD7-8D2B-04AAF9E8498F}"/>
              </a:ext>
            </a:extLst>
          </p:cNvPr>
          <p:cNvGrpSpPr/>
          <p:nvPr/>
        </p:nvGrpSpPr>
        <p:grpSpPr>
          <a:xfrm>
            <a:off x="6985103" y="2078326"/>
            <a:ext cx="86995" cy="2687055"/>
            <a:chOff x="2134997" y="2375473"/>
            <a:chExt cx="366020" cy="2366376"/>
          </a:xfrm>
        </p:grpSpPr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xmlns="" id="{0AE553CB-70A2-2880-C773-34FD591EC4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4997" y="2375473"/>
              <a:ext cx="36602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xmlns="" id="{DBBB43B7-3173-4E90-B06A-43F6C1CF33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4997" y="2857717"/>
              <a:ext cx="36602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xmlns="" id="{0F35114A-B82C-ECC1-A92C-346FF6F382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4997" y="3322828"/>
              <a:ext cx="36602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xmlns="" id="{F05F89C8-8479-121B-AA19-DC11D3A4A9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4997" y="3791945"/>
              <a:ext cx="36602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xmlns="" id="{31507B0F-BC42-83CB-3729-CEBC669651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4997" y="4268195"/>
              <a:ext cx="36602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xmlns="" id="{0528D6BB-8BCB-3C4C-34F0-C1AD4E5EF9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4997" y="4741849"/>
              <a:ext cx="36602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37" name="Straight Connector 536">
            <a:extLst>
              <a:ext uri="{FF2B5EF4-FFF2-40B4-BE49-F238E27FC236}">
                <a16:creationId xmlns:a16="http://schemas.microsoft.com/office/drawing/2014/main" xmlns="" id="{C664C681-7B6D-1754-7E43-052F7623BF21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0056592" y="4808074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xmlns="" id="{97439D28-C26E-9395-B7EF-9F5CC8DD220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9353960" y="480808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xmlns="" id="{45E57B8F-5A73-1C97-1F98-383A951B7A1C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428747" y="4808090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xmlns="" id="{487DC824-EF64-2CD9-90E7-90D510D0613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734816" y="4808098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xmlns="" id="{2A14FEB6-57C8-6C04-5384-289F63A4F144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33794" y="4808099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xmlns="" id="{2252B4F3-5DE6-3F89-C628-83F58DBFFE7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0756022" y="4808072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1" name="Straight Connector 560">
            <a:extLst>
              <a:ext uri="{FF2B5EF4-FFF2-40B4-BE49-F238E27FC236}">
                <a16:creationId xmlns:a16="http://schemas.microsoft.com/office/drawing/2014/main" xmlns="" id="{3D767C0D-C8E1-C6D8-9C3F-4091A49A499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272733" y="4808100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xmlns="" id="{3F7A008D-7A97-258F-77CD-A216F0EDB949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507077" y="4808101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xmlns="" id="{99F4E302-E29C-5100-05F4-09B801F79EB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974091" y="4808090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0" name="Freeform: Shape 389">
            <a:extLst>
              <a:ext uri="{FF2B5EF4-FFF2-40B4-BE49-F238E27FC236}">
                <a16:creationId xmlns:a16="http://schemas.microsoft.com/office/drawing/2014/main" xmlns="" id="{4D237B1B-59C5-DD6B-98C2-80F3434AC793}"/>
              </a:ext>
            </a:extLst>
          </p:cNvPr>
          <p:cNvSpPr/>
          <p:nvPr/>
        </p:nvSpPr>
        <p:spPr bwMode="auto">
          <a:xfrm>
            <a:off x="7079510" y="2090367"/>
            <a:ext cx="4657051" cy="2675958"/>
          </a:xfrm>
          <a:custGeom>
            <a:avLst/>
            <a:gdLst>
              <a:gd name="connsiteX0" fmla="*/ 0 w 4349750"/>
              <a:gd name="connsiteY0" fmla="*/ 0 h 2159000"/>
              <a:gd name="connsiteX1" fmla="*/ 0 w 4349750"/>
              <a:gd name="connsiteY1" fmla="*/ 2159000 h 2159000"/>
              <a:gd name="connsiteX2" fmla="*/ 4349750 w 4349750"/>
              <a:gd name="connsiteY2" fmla="*/ 215900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9750" h="2159000">
                <a:moveTo>
                  <a:pt x="0" y="0"/>
                </a:moveTo>
                <a:lnTo>
                  <a:pt x="0" y="2159000"/>
                </a:lnTo>
                <a:lnTo>
                  <a:pt x="4349750" y="215900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xmlns="" id="{976D1632-B6DA-4F6D-E95B-75D091CE9923}"/>
              </a:ext>
            </a:extLst>
          </p:cNvPr>
          <p:cNvCxnSpPr>
            <a:cxnSpLocks/>
          </p:cNvCxnSpPr>
          <p:nvPr/>
        </p:nvCxnSpPr>
        <p:spPr bwMode="auto">
          <a:xfrm>
            <a:off x="7079511" y="3429136"/>
            <a:ext cx="4009268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xmlns="" id="{B1068059-A167-728D-1EF2-F7171358DC6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199245" y="4808090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xmlns="" id="{481574F0-005A-82F5-0790-DCF7B759BA5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667685" y="4808090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xmlns="" id="{EB0B64D6-4E98-75CA-BBC7-560CA309B4D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8897434" y="4808090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xmlns="" id="{073BAECB-4A38-373B-C270-E894519E19E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9127183" y="4808090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xmlns="" id="{048EDAFC-09F5-8B36-FC49-5406954A55F3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9583708" y="480808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xmlns="" id="{6E5B15B6-8E0B-5B20-C11F-E849DFCFC1D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9831837" y="4808083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xmlns="" id="{9C44B9FB-B88A-BCE5-EE41-44062F90DDB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0286341" y="4808074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xmlns="" id="{54CCFFB0-612A-6291-624A-B155C0F3A87C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0529874" y="4808074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xmlns="" id="{C3793C06-6415-44CE-ACF7-6C9C48E5BD3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0990366" y="4808072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3" name="Straight Connector 602">
            <a:extLst>
              <a:ext uri="{FF2B5EF4-FFF2-40B4-BE49-F238E27FC236}">
                <a16:creationId xmlns:a16="http://schemas.microsoft.com/office/drawing/2014/main" xmlns="" id="{E448516E-622E-7E38-7B9C-5A5F84B9F698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1224709" y="4808072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xmlns="" id="{628DC697-BA18-4EB2-4136-34517DEFACC6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1454458" y="4808072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xmlns="" id="{2A8AB565-0661-75C1-5447-D63FB6B6B53E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1679612" y="4808072"/>
            <a:ext cx="9144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7" name="TextBox 606">
            <a:extLst>
              <a:ext uri="{FF2B5EF4-FFF2-40B4-BE49-F238E27FC236}">
                <a16:creationId xmlns:a16="http://schemas.microsoft.com/office/drawing/2014/main" xmlns="" id="{9B406171-BA74-F40D-C0AB-726F9F23C00A}"/>
              </a:ext>
            </a:extLst>
          </p:cNvPr>
          <p:cNvSpPr txBox="1"/>
          <p:nvPr/>
        </p:nvSpPr>
        <p:spPr bwMode="auto">
          <a:xfrm>
            <a:off x="11610893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</a:t>
            </a:r>
          </a:p>
        </p:txBody>
      </p:sp>
      <p:sp>
        <p:nvSpPr>
          <p:cNvPr id="608" name="TextBox 607">
            <a:extLst>
              <a:ext uri="{FF2B5EF4-FFF2-40B4-BE49-F238E27FC236}">
                <a16:creationId xmlns:a16="http://schemas.microsoft.com/office/drawing/2014/main" xmlns="" id="{055AE970-8FDD-1D23-6524-6AC927995A23}"/>
              </a:ext>
            </a:extLst>
          </p:cNvPr>
          <p:cNvSpPr txBox="1"/>
          <p:nvPr/>
        </p:nvSpPr>
        <p:spPr bwMode="auto">
          <a:xfrm>
            <a:off x="11381144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57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xmlns="" id="{5AF29449-EFEE-AEBC-B314-F3DB3D882E6C}"/>
              </a:ext>
            </a:extLst>
          </p:cNvPr>
          <p:cNvSpPr txBox="1"/>
          <p:nvPr/>
        </p:nvSpPr>
        <p:spPr bwMode="auto">
          <a:xfrm>
            <a:off x="11146800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54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xmlns="" id="{8EBF87B1-7446-48B3-0DF9-2FA9AD394705}"/>
              </a:ext>
            </a:extLst>
          </p:cNvPr>
          <p:cNvSpPr txBox="1"/>
          <p:nvPr/>
        </p:nvSpPr>
        <p:spPr bwMode="auto">
          <a:xfrm>
            <a:off x="10917051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51</a:t>
            </a:r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xmlns="" id="{E1AEA973-FB4A-A90B-F0C8-218EBAEDF8CC}"/>
              </a:ext>
            </a:extLst>
          </p:cNvPr>
          <p:cNvSpPr txBox="1"/>
          <p:nvPr/>
        </p:nvSpPr>
        <p:spPr bwMode="auto">
          <a:xfrm>
            <a:off x="10682708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48</a:t>
            </a:r>
          </a:p>
        </p:txBody>
      </p:sp>
      <p:sp>
        <p:nvSpPr>
          <p:cNvPr id="612" name="TextBox 611">
            <a:extLst>
              <a:ext uri="{FF2B5EF4-FFF2-40B4-BE49-F238E27FC236}">
                <a16:creationId xmlns:a16="http://schemas.microsoft.com/office/drawing/2014/main" xmlns="" id="{B5F13889-FB8D-101F-8ECB-CD22CA33D61E}"/>
              </a:ext>
            </a:extLst>
          </p:cNvPr>
          <p:cNvSpPr txBox="1"/>
          <p:nvPr/>
        </p:nvSpPr>
        <p:spPr bwMode="auto">
          <a:xfrm>
            <a:off x="10452959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45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xmlns="" id="{67F16715-0B1C-790E-656D-4CE5C036FBD8}"/>
              </a:ext>
            </a:extLst>
          </p:cNvPr>
          <p:cNvSpPr txBox="1"/>
          <p:nvPr/>
        </p:nvSpPr>
        <p:spPr bwMode="auto">
          <a:xfrm>
            <a:off x="10204830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42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xmlns="" id="{D5D32CFD-98CB-AB2F-FBF7-B0F5C746C176}"/>
              </a:ext>
            </a:extLst>
          </p:cNvPr>
          <p:cNvSpPr txBox="1"/>
          <p:nvPr/>
        </p:nvSpPr>
        <p:spPr bwMode="auto">
          <a:xfrm>
            <a:off x="9970486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39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xmlns="" id="{2CC8C864-010E-5293-8142-6E80A4082917}"/>
              </a:ext>
            </a:extLst>
          </p:cNvPr>
          <p:cNvSpPr txBox="1"/>
          <p:nvPr/>
        </p:nvSpPr>
        <p:spPr bwMode="auto">
          <a:xfrm>
            <a:off x="9740737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36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xmlns="" id="{2D93D251-9611-4A29-501A-1511C9E43FF1}"/>
              </a:ext>
            </a:extLst>
          </p:cNvPr>
          <p:cNvSpPr txBox="1"/>
          <p:nvPr/>
        </p:nvSpPr>
        <p:spPr bwMode="auto">
          <a:xfrm>
            <a:off x="9501798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xmlns="" id="{D74350C6-0E0C-B23C-C2A5-260F499934F4}"/>
              </a:ext>
            </a:extLst>
          </p:cNvPr>
          <p:cNvSpPr txBox="1"/>
          <p:nvPr/>
        </p:nvSpPr>
        <p:spPr bwMode="auto">
          <a:xfrm>
            <a:off x="9281239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xmlns="" id="{EFC19098-6CCA-F20C-C834-ACA427E9F2AF}"/>
              </a:ext>
            </a:extLst>
          </p:cNvPr>
          <p:cNvSpPr txBox="1"/>
          <p:nvPr/>
        </p:nvSpPr>
        <p:spPr bwMode="auto">
          <a:xfrm>
            <a:off x="9056086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xmlns="" id="{22BD2DC1-D700-1421-45E6-A4D68E39FAA3}"/>
              </a:ext>
            </a:extLst>
          </p:cNvPr>
          <p:cNvSpPr txBox="1"/>
          <p:nvPr/>
        </p:nvSpPr>
        <p:spPr bwMode="auto">
          <a:xfrm>
            <a:off x="8821742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xmlns="" id="{EEB42472-7DF2-772E-D346-D7D97F443D51}"/>
              </a:ext>
            </a:extLst>
          </p:cNvPr>
          <p:cNvSpPr txBox="1"/>
          <p:nvPr/>
        </p:nvSpPr>
        <p:spPr bwMode="auto">
          <a:xfrm>
            <a:off x="8582803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xmlns="" id="{7FB5F3C2-B6BC-AF71-7029-8C241DBBF237}"/>
              </a:ext>
            </a:extLst>
          </p:cNvPr>
          <p:cNvSpPr txBox="1"/>
          <p:nvPr/>
        </p:nvSpPr>
        <p:spPr bwMode="auto">
          <a:xfrm>
            <a:off x="8357649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xmlns="" id="{558F7CB9-42B3-2D03-BC2B-12A562C2B877}"/>
              </a:ext>
            </a:extLst>
          </p:cNvPr>
          <p:cNvSpPr txBox="1"/>
          <p:nvPr/>
        </p:nvSpPr>
        <p:spPr bwMode="auto">
          <a:xfrm>
            <a:off x="8118711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xmlns="" id="{2589559A-3B8F-A40D-87E9-04A786D49ACB}"/>
              </a:ext>
            </a:extLst>
          </p:cNvPr>
          <p:cNvSpPr txBox="1"/>
          <p:nvPr/>
        </p:nvSpPr>
        <p:spPr bwMode="auto">
          <a:xfrm>
            <a:off x="7888962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xmlns="" id="{D3490BB0-8E72-D772-A841-7A95F314F63B}"/>
              </a:ext>
            </a:extLst>
          </p:cNvPr>
          <p:cNvSpPr txBox="1"/>
          <p:nvPr/>
        </p:nvSpPr>
        <p:spPr bwMode="auto">
          <a:xfrm>
            <a:off x="7654618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xmlns="" id="{EAC528F2-2E16-5ADE-71D8-742584C5C285}"/>
              </a:ext>
            </a:extLst>
          </p:cNvPr>
          <p:cNvSpPr txBox="1"/>
          <p:nvPr/>
        </p:nvSpPr>
        <p:spPr bwMode="auto">
          <a:xfrm>
            <a:off x="7429464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xmlns="" id="{1495E85E-A899-706B-7386-5AD9834622D4}"/>
              </a:ext>
            </a:extLst>
          </p:cNvPr>
          <p:cNvSpPr txBox="1"/>
          <p:nvPr/>
        </p:nvSpPr>
        <p:spPr bwMode="auto">
          <a:xfrm>
            <a:off x="7181336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xmlns="" id="{F38DFEC0-344B-7B79-E373-9000BB1E1966}"/>
              </a:ext>
            </a:extLst>
          </p:cNvPr>
          <p:cNvSpPr txBox="1"/>
          <p:nvPr/>
        </p:nvSpPr>
        <p:spPr bwMode="auto">
          <a:xfrm>
            <a:off x="6965372" y="4826917"/>
            <a:ext cx="246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34" name="Oval 5">
            <a:extLst>
              <a:ext uri="{FF2B5EF4-FFF2-40B4-BE49-F238E27FC236}">
                <a16:creationId xmlns:a16="http://schemas.microsoft.com/office/drawing/2014/main" xmlns="" id="{642F56BB-987D-8469-1378-A902F7245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953" y="2055813"/>
            <a:ext cx="77787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val 6">
            <a:extLst>
              <a:ext uri="{FF2B5EF4-FFF2-40B4-BE49-F238E27FC236}">
                <a16:creationId xmlns:a16="http://schemas.microsoft.com/office/drawing/2014/main" xmlns="" id="{5A32B543-8135-A83E-05E8-0FEAA098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9165" y="2071688"/>
            <a:ext cx="77787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6" name="Oval 7">
            <a:extLst>
              <a:ext uri="{FF2B5EF4-FFF2-40B4-BE49-F238E27FC236}">
                <a16:creationId xmlns:a16="http://schemas.microsoft.com/office/drawing/2014/main" xmlns="" id="{AE9F440E-4EF5-538B-361E-B79D60D8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265" y="2071688"/>
            <a:ext cx="77787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7" name="Oval 8">
            <a:extLst>
              <a:ext uri="{FF2B5EF4-FFF2-40B4-BE49-F238E27FC236}">
                <a16:creationId xmlns:a16="http://schemas.microsoft.com/office/drawing/2014/main" xmlns="" id="{DB2DB870-DCB8-083C-072F-3D1CD6910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003" y="2071688"/>
            <a:ext cx="76200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Oval 9">
            <a:extLst>
              <a:ext uri="{FF2B5EF4-FFF2-40B4-BE49-F238E27FC236}">
                <a16:creationId xmlns:a16="http://schemas.microsoft.com/office/drawing/2014/main" xmlns="" id="{0F8E5B85-DB52-8C7A-C336-BF4B259A6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203" y="2097088"/>
            <a:ext cx="76200" cy="77787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Oval 10">
            <a:extLst>
              <a:ext uri="{FF2B5EF4-FFF2-40B4-BE49-F238E27FC236}">
                <a16:creationId xmlns:a16="http://schemas.microsoft.com/office/drawing/2014/main" xmlns="" id="{9D7259FC-1E3C-58A4-39F8-AC1BD4C1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195" y="2152650"/>
            <a:ext cx="76200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0" name="Oval 11">
            <a:extLst>
              <a:ext uri="{FF2B5EF4-FFF2-40B4-BE49-F238E27FC236}">
                <a16:creationId xmlns:a16="http://schemas.microsoft.com/office/drawing/2014/main" xmlns="" id="{D8FA5DA1-D99C-0734-8168-A8555B26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110" y="2244725"/>
            <a:ext cx="76200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1" name="Oval 12">
            <a:extLst>
              <a:ext uri="{FF2B5EF4-FFF2-40B4-BE49-F238E27FC236}">
                <a16:creationId xmlns:a16="http://schemas.microsoft.com/office/drawing/2014/main" xmlns="" id="{D95747A6-4619-BA46-96D6-576FFA24E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406" y="2268538"/>
            <a:ext cx="80962" cy="79375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3" name="Oval 14">
            <a:extLst>
              <a:ext uri="{FF2B5EF4-FFF2-40B4-BE49-F238E27FC236}">
                <a16:creationId xmlns:a16="http://schemas.microsoft.com/office/drawing/2014/main" xmlns="" id="{B0582B21-7B24-7D34-F470-9AC1807FC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140" y="2447925"/>
            <a:ext cx="76200" cy="77787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4" name="Oval 15">
            <a:extLst>
              <a:ext uri="{FF2B5EF4-FFF2-40B4-BE49-F238E27FC236}">
                <a16:creationId xmlns:a16="http://schemas.microsoft.com/office/drawing/2014/main" xmlns="" id="{D5C46A18-67F8-8E7E-62E9-4F1B7C28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240" y="2447925"/>
            <a:ext cx="76200" cy="77787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" name="Oval 16">
            <a:extLst>
              <a:ext uri="{FF2B5EF4-FFF2-40B4-BE49-F238E27FC236}">
                <a16:creationId xmlns:a16="http://schemas.microsoft.com/office/drawing/2014/main" xmlns="" id="{3E704D1A-E05D-4E82-EB89-3A642A5E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340" y="2486025"/>
            <a:ext cx="79375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6" name="Oval 17">
            <a:extLst>
              <a:ext uri="{FF2B5EF4-FFF2-40B4-BE49-F238E27FC236}">
                <a16:creationId xmlns:a16="http://schemas.microsoft.com/office/drawing/2014/main" xmlns="" id="{7ACF1304-FFC4-8E99-4536-30DF1B0ED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6522" y="2525713"/>
            <a:ext cx="77787" cy="79375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7" name="Oval 18">
            <a:extLst>
              <a:ext uri="{FF2B5EF4-FFF2-40B4-BE49-F238E27FC236}">
                <a16:creationId xmlns:a16="http://schemas.microsoft.com/office/drawing/2014/main" xmlns="" id="{73FBA1F4-8CCA-5A66-E57E-1C60A0DD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380" y="2566988"/>
            <a:ext cx="79375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8" name="Oval 19">
            <a:extLst>
              <a:ext uri="{FF2B5EF4-FFF2-40B4-BE49-F238E27FC236}">
                <a16:creationId xmlns:a16="http://schemas.microsoft.com/office/drawing/2014/main" xmlns="" id="{A584FA83-8A76-2967-6CA2-2B8E8444A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395" y="2679700"/>
            <a:ext cx="77787" cy="79375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9" name="Oval 20">
            <a:extLst>
              <a:ext uri="{FF2B5EF4-FFF2-40B4-BE49-F238E27FC236}">
                <a16:creationId xmlns:a16="http://schemas.microsoft.com/office/drawing/2014/main" xmlns="" id="{995B4D0E-C91A-BED1-BDE4-771DCBDFE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7558" y="2843213"/>
            <a:ext cx="79375" cy="79375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0" name="Oval 21">
            <a:extLst>
              <a:ext uri="{FF2B5EF4-FFF2-40B4-BE49-F238E27FC236}">
                <a16:creationId xmlns:a16="http://schemas.microsoft.com/office/drawing/2014/main" xmlns="" id="{370741AB-6001-1D27-7C72-2F4CAC663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8069" y="2962275"/>
            <a:ext cx="80962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1" name="Oval 22">
            <a:extLst>
              <a:ext uri="{FF2B5EF4-FFF2-40B4-BE49-F238E27FC236}">
                <a16:creationId xmlns:a16="http://schemas.microsoft.com/office/drawing/2014/main" xmlns="" id="{80520992-29B0-36EC-A43B-6C2C81ADF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0315" y="3122613"/>
            <a:ext cx="77787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2" name="Oval 23">
            <a:extLst>
              <a:ext uri="{FF2B5EF4-FFF2-40B4-BE49-F238E27FC236}">
                <a16:creationId xmlns:a16="http://schemas.microsoft.com/office/drawing/2014/main" xmlns="" id="{6795F5B4-3061-A159-A21D-8E0004DB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0003" y="3122613"/>
            <a:ext cx="76200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3" name="Oval 24">
            <a:extLst>
              <a:ext uri="{FF2B5EF4-FFF2-40B4-BE49-F238E27FC236}">
                <a16:creationId xmlns:a16="http://schemas.microsoft.com/office/drawing/2014/main" xmlns="" id="{FC9D3D49-A962-3003-798B-837B8A307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8103" y="3144838"/>
            <a:ext cx="79375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4" name="Oval 25">
            <a:extLst>
              <a:ext uri="{FF2B5EF4-FFF2-40B4-BE49-F238E27FC236}">
                <a16:creationId xmlns:a16="http://schemas.microsoft.com/office/drawing/2014/main" xmlns="" id="{D27FD930-7763-3E60-C203-38E358C38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6203" y="3160713"/>
            <a:ext cx="79375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5" name="Oval 26">
            <a:extLst>
              <a:ext uri="{FF2B5EF4-FFF2-40B4-BE49-F238E27FC236}">
                <a16:creationId xmlns:a16="http://schemas.microsoft.com/office/drawing/2014/main" xmlns="" id="{51E548CC-97C7-CFC9-8539-D1A79F5BD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603" y="3186113"/>
            <a:ext cx="77787" cy="77787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6" name="Oval 27">
            <a:extLst>
              <a:ext uri="{FF2B5EF4-FFF2-40B4-BE49-F238E27FC236}">
                <a16:creationId xmlns:a16="http://schemas.microsoft.com/office/drawing/2014/main" xmlns="" id="{EDB3FBB5-3274-A842-8B20-EB98C5978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9703" y="3203575"/>
            <a:ext cx="77787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7" name="Oval 28">
            <a:extLst>
              <a:ext uri="{FF2B5EF4-FFF2-40B4-BE49-F238E27FC236}">
                <a16:creationId xmlns:a16="http://schemas.microsoft.com/office/drawing/2014/main" xmlns="" id="{1E869F9E-2F49-8FFC-1EF0-B59ACE0D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017" y="3084513"/>
            <a:ext cx="79375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8" name="Oval 29">
            <a:extLst>
              <a:ext uri="{FF2B5EF4-FFF2-40B4-BE49-F238E27FC236}">
                <a16:creationId xmlns:a16="http://schemas.microsoft.com/office/drawing/2014/main" xmlns="" id="{D3606D80-C01F-BC13-FD3D-78C3B5BC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390" y="3225800"/>
            <a:ext cx="76200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9" name="Oval 30">
            <a:extLst>
              <a:ext uri="{FF2B5EF4-FFF2-40B4-BE49-F238E27FC236}">
                <a16:creationId xmlns:a16="http://schemas.microsoft.com/office/drawing/2014/main" xmlns="" id="{64572721-F4F3-6D4C-8706-455CC1E30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7490" y="3241675"/>
            <a:ext cx="76200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0" name="Oval 31">
            <a:extLst>
              <a:ext uri="{FF2B5EF4-FFF2-40B4-BE49-F238E27FC236}">
                <a16:creationId xmlns:a16="http://schemas.microsoft.com/office/drawing/2014/main" xmlns="" id="{8417D1A1-4E8F-756C-A543-C26549D5D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5590" y="3263900"/>
            <a:ext cx="79375" cy="77787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1" name="Oval 32">
            <a:extLst>
              <a:ext uri="{FF2B5EF4-FFF2-40B4-BE49-F238E27FC236}">
                <a16:creationId xmlns:a16="http://schemas.microsoft.com/office/drawing/2014/main" xmlns="" id="{5809843F-3E8B-5199-CCA2-C3459B1B1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3690" y="3279775"/>
            <a:ext cx="80962" cy="77787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2" name="Oval 33">
            <a:extLst>
              <a:ext uri="{FF2B5EF4-FFF2-40B4-BE49-F238E27FC236}">
                <a16:creationId xmlns:a16="http://schemas.microsoft.com/office/drawing/2014/main" xmlns="" id="{62587D65-4C1B-DF7E-1E53-E9168B27B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4965" y="3302000"/>
            <a:ext cx="77787" cy="77787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3" name="Oval 34">
            <a:extLst>
              <a:ext uri="{FF2B5EF4-FFF2-40B4-BE49-F238E27FC236}">
                <a16:creationId xmlns:a16="http://schemas.microsoft.com/office/drawing/2014/main" xmlns="" id="{D692B098-73C9-8905-F9E0-8D4770AEC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4653" y="3317875"/>
            <a:ext cx="76200" cy="77787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4" name="Oval 35">
            <a:extLst>
              <a:ext uri="{FF2B5EF4-FFF2-40B4-BE49-F238E27FC236}">
                <a16:creationId xmlns:a16="http://schemas.microsoft.com/office/drawing/2014/main" xmlns="" id="{C2726ADB-77A0-1DA9-6B23-0CF0AFAC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3703" y="3341688"/>
            <a:ext cx="76200" cy="79375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" name="Oval 36">
            <a:extLst>
              <a:ext uri="{FF2B5EF4-FFF2-40B4-BE49-F238E27FC236}">
                <a16:creationId xmlns:a16="http://schemas.microsoft.com/office/drawing/2014/main" xmlns="" id="{12BA0571-43D2-CFCF-1CD0-25FEF25B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803" y="3341688"/>
            <a:ext cx="76200" cy="79375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6" name="Oval 37">
            <a:extLst>
              <a:ext uri="{FF2B5EF4-FFF2-40B4-BE49-F238E27FC236}">
                <a16:creationId xmlns:a16="http://schemas.microsoft.com/office/drawing/2014/main" xmlns="" id="{42391DDB-38A1-D1DB-C857-7263D558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9903" y="3357563"/>
            <a:ext cx="76200" cy="79375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7" name="Oval 38">
            <a:extLst>
              <a:ext uri="{FF2B5EF4-FFF2-40B4-BE49-F238E27FC236}">
                <a16:creationId xmlns:a16="http://schemas.microsoft.com/office/drawing/2014/main" xmlns="" id="{D9557C93-39E5-4096-262D-E29DFCDF2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053" y="3357563"/>
            <a:ext cx="77787" cy="79375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8" name="Oval 39">
            <a:extLst>
              <a:ext uri="{FF2B5EF4-FFF2-40B4-BE49-F238E27FC236}">
                <a16:creationId xmlns:a16="http://schemas.microsoft.com/office/drawing/2014/main" xmlns="" id="{035A45B7-3A86-BA95-8E6B-1A168975A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6740" y="3379788"/>
            <a:ext cx="76200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9" name="Oval 40">
            <a:extLst>
              <a:ext uri="{FF2B5EF4-FFF2-40B4-BE49-F238E27FC236}">
                <a16:creationId xmlns:a16="http://schemas.microsoft.com/office/drawing/2014/main" xmlns="" id="{128753EE-D173-BA1C-2349-960DFFEBB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4840" y="3379788"/>
            <a:ext cx="79375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0" name="Oval 41">
            <a:extLst>
              <a:ext uri="{FF2B5EF4-FFF2-40B4-BE49-F238E27FC236}">
                <a16:creationId xmlns:a16="http://schemas.microsoft.com/office/drawing/2014/main" xmlns="" id="{E4CF1E2A-CF0B-2A6C-5BF9-02169D5A0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4690" y="3379788"/>
            <a:ext cx="79375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1" name="Oval 42">
            <a:extLst>
              <a:ext uri="{FF2B5EF4-FFF2-40B4-BE49-F238E27FC236}">
                <a16:creationId xmlns:a16="http://schemas.microsoft.com/office/drawing/2014/main" xmlns="" id="{8EC57B39-D53F-714B-BF88-AB71E86A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4690" y="3395663"/>
            <a:ext cx="79375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2" name="Oval 43">
            <a:extLst>
              <a:ext uri="{FF2B5EF4-FFF2-40B4-BE49-F238E27FC236}">
                <a16:creationId xmlns:a16="http://schemas.microsoft.com/office/drawing/2014/main" xmlns="" id="{2068D3E4-1CB9-9D6F-8D4A-5BE9F7B2E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2790" y="3395663"/>
            <a:ext cx="80962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3" name="Oval 44">
            <a:extLst>
              <a:ext uri="{FF2B5EF4-FFF2-40B4-BE49-F238E27FC236}">
                <a16:creationId xmlns:a16="http://schemas.microsoft.com/office/drawing/2014/main" xmlns="" id="{FC390E74-B1C5-744C-18F1-64C93B9B1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4065" y="3395663"/>
            <a:ext cx="77787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4" name="Oval 45">
            <a:extLst>
              <a:ext uri="{FF2B5EF4-FFF2-40B4-BE49-F238E27FC236}">
                <a16:creationId xmlns:a16="http://schemas.microsoft.com/office/drawing/2014/main" xmlns="" id="{C50C34FE-0B35-0611-06A1-0AF96D34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3753" y="3395663"/>
            <a:ext cx="76200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" name="Oval 46">
            <a:extLst>
              <a:ext uri="{FF2B5EF4-FFF2-40B4-BE49-F238E27FC236}">
                <a16:creationId xmlns:a16="http://schemas.microsoft.com/office/drawing/2014/main" xmlns="" id="{A8AAB6D2-FFED-98E4-070A-2089010D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853" y="3395663"/>
            <a:ext cx="76200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6" name="Oval 47">
            <a:extLst>
              <a:ext uri="{FF2B5EF4-FFF2-40B4-BE49-F238E27FC236}">
                <a16:creationId xmlns:a16="http://schemas.microsoft.com/office/drawing/2014/main" xmlns="" id="{FC07A18C-CEE8-838E-3CCD-F9BC1C182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9953" y="3395663"/>
            <a:ext cx="76200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7" name="Oval 48">
            <a:extLst>
              <a:ext uri="{FF2B5EF4-FFF2-40B4-BE49-F238E27FC236}">
                <a16:creationId xmlns:a16="http://schemas.microsoft.com/office/drawing/2014/main" xmlns="" id="{20124236-786C-E9D6-0804-EAAB1BA2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8053" y="3460750"/>
            <a:ext cx="80962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8" name="Oval 49">
            <a:extLst>
              <a:ext uri="{FF2B5EF4-FFF2-40B4-BE49-F238E27FC236}">
                <a16:creationId xmlns:a16="http://schemas.microsoft.com/office/drawing/2014/main" xmlns="" id="{0A289C7C-E6AB-0458-2855-8F7BC6B6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153" y="3460750"/>
            <a:ext cx="80962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9" name="Oval 50">
            <a:extLst>
              <a:ext uri="{FF2B5EF4-FFF2-40B4-BE49-F238E27FC236}">
                <a16:creationId xmlns:a16="http://schemas.microsoft.com/office/drawing/2014/main" xmlns="" id="{7E7CEF1B-DD2F-0400-9DBA-E7DC61FAA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9015" y="3460750"/>
            <a:ext cx="76200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0" name="Oval 51">
            <a:extLst>
              <a:ext uri="{FF2B5EF4-FFF2-40B4-BE49-F238E27FC236}">
                <a16:creationId xmlns:a16="http://schemas.microsoft.com/office/drawing/2014/main" xmlns="" id="{66147145-21A0-F19B-D230-1146D644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7115" y="3460750"/>
            <a:ext cx="76200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1" name="Oval 52">
            <a:extLst>
              <a:ext uri="{FF2B5EF4-FFF2-40B4-BE49-F238E27FC236}">
                <a16:creationId xmlns:a16="http://schemas.microsoft.com/office/drawing/2014/main" xmlns="" id="{7AD36A42-271F-69A8-6119-4CF793E51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5215" y="3460750"/>
            <a:ext cx="76200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2" name="Oval 53">
            <a:extLst>
              <a:ext uri="{FF2B5EF4-FFF2-40B4-BE49-F238E27FC236}">
                <a16:creationId xmlns:a16="http://schemas.microsoft.com/office/drawing/2014/main" xmlns="" id="{E91F04AC-D6A2-F047-8DF1-1E2B71405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3315" y="3460750"/>
            <a:ext cx="77787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3" name="Oval 54">
            <a:extLst>
              <a:ext uri="{FF2B5EF4-FFF2-40B4-BE49-F238E27FC236}">
                <a16:creationId xmlns:a16="http://schemas.microsoft.com/office/drawing/2014/main" xmlns="" id="{75EDDFF8-AC68-A8CD-E597-09F799983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7750" y="3460750"/>
            <a:ext cx="79375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4" name="Oval 55">
            <a:extLst>
              <a:ext uri="{FF2B5EF4-FFF2-40B4-BE49-F238E27FC236}">
                <a16:creationId xmlns:a16="http://schemas.microsoft.com/office/drawing/2014/main" xmlns="" id="{ACFB558A-0404-CBFE-9A3C-907EADFD4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5889" y="3472414"/>
            <a:ext cx="76200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5" name="Freeform 56">
            <a:extLst>
              <a:ext uri="{FF2B5EF4-FFF2-40B4-BE49-F238E27FC236}">
                <a16:creationId xmlns:a16="http://schemas.microsoft.com/office/drawing/2014/main" xmlns="" id="{76BAB43A-E767-FDFD-11CA-9FB91246BE66}"/>
              </a:ext>
            </a:extLst>
          </p:cNvPr>
          <p:cNvSpPr>
            <a:spLocks/>
          </p:cNvSpPr>
          <p:nvPr/>
        </p:nvSpPr>
        <p:spPr bwMode="auto">
          <a:xfrm>
            <a:off x="7055328" y="2071688"/>
            <a:ext cx="4513262" cy="1423987"/>
          </a:xfrm>
          <a:custGeom>
            <a:avLst/>
            <a:gdLst>
              <a:gd name="T0" fmla="*/ 54 w 2843"/>
              <a:gd name="T1" fmla="*/ 0 h 897"/>
              <a:gd name="T2" fmla="*/ 165 w 2843"/>
              <a:gd name="T3" fmla="*/ 16 h 897"/>
              <a:gd name="T4" fmla="*/ 238 w 2843"/>
              <a:gd name="T5" fmla="*/ 24 h 897"/>
              <a:gd name="T6" fmla="*/ 321 w 2843"/>
              <a:gd name="T7" fmla="*/ 41 h 897"/>
              <a:gd name="T8" fmla="*/ 361 w 2843"/>
              <a:gd name="T9" fmla="*/ 65 h 897"/>
              <a:gd name="T10" fmla="*/ 403 w 2843"/>
              <a:gd name="T11" fmla="*/ 75 h 897"/>
              <a:gd name="T12" fmla="*/ 452 w 2843"/>
              <a:gd name="T13" fmla="*/ 99 h 897"/>
              <a:gd name="T14" fmla="*/ 492 w 2843"/>
              <a:gd name="T15" fmla="*/ 124 h 897"/>
              <a:gd name="T16" fmla="*/ 542 w 2843"/>
              <a:gd name="T17" fmla="*/ 134 h 897"/>
              <a:gd name="T18" fmla="*/ 607 w 2843"/>
              <a:gd name="T19" fmla="*/ 160 h 897"/>
              <a:gd name="T20" fmla="*/ 690 w 2843"/>
              <a:gd name="T21" fmla="*/ 174 h 897"/>
              <a:gd name="T22" fmla="*/ 712 w 2843"/>
              <a:gd name="T23" fmla="*/ 194 h 897"/>
              <a:gd name="T24" fmla="*/ 734 w 2843"/>
              <a:gd name="T25" fmla="*/ 207 h 897"/>
              <a:gd name="T26" fmla="*/ 780 w 2843"/>
              <a:gd name="T27" fmla="*/ 223 h 897"/>
              <a:gd name="T28" fmla="*/ 815 w 2843"/>
              <a:gd name="T29" fmla="*/ 237 h 897"/>
              <a:gd name="T30" fmla="*/ 863 w 2843"/>
              <a:gd name="T31" fmla="*/ 261 h 897"/>
              <a:gd name="T32" fmla="*/ 893 w 2843"/>
              <a:gd name="T33" fmla="*/ 292 h 897"/>
              <a:gd name="T34" fmla="*/ 938 w 2843"/>
              <a:gd name="T35" fmla="*/ 302 h 897"/>
              <a:gd name="T36" fmla="*/ 1008 w 2843"/>
              <a:gd name="T37" fmla="*/ 320 h 897"/>
              <a:gd name="T38" fmla="*/ 1054 w 2843"/>
              <a:gd name="T39" fmla="*/ 346 h 897"/>
              <a:gd name="T40" fmla="*/ 1101 w 2843"/>
              <a:gd name="T41" fmla="*/ 360 h 897"/>
              <a:gd name="T42" fmla="*/ 1141 w 2843"/>
              <a:gd name="T43" fmla="*/ 383 h 897"/>
              <a:gd name="T44" fmla="*/ 1185 w 2843"/>
              <a:gd name="T45" fmla="*/ 407 h 897"/>
              <a:gd name="T46" fmla="*/ 1248 w 2843"/>
              <a:gd name="T47" fmla="*/ 407 h 897"/>
              <a:gd name="T48" fmla="*/ 1304 w 2843"/>
              <a:gd name="T49" fmla="*/ 433 h 897"/>
              <a:gd name="T50" fmla="*/ 1363 w 2843"/>
              <a:gd name="T51" fmla="*/ 445 h 897"/>
              <a:gd name="T52" fmla="*/ 1389 w 2843"/>
              <a:gd name="T53" fmla="*/ 472 h 897"/>
              <a:gd name="T54" fmla="*/ 1433 w 2843"/>
              <a:gd name="T55" fmla="*/ 486 h 897"/>
              <a:gd name="T56" fmla="*/ 1468 w 2843"/>
              <a:gd name="T57" fmla="*/ 510 h 897"/>
              <a:gd name="T58" fmla="*/ 1510 w 2843"/>
              <a:gd name="T59" fmla="*/ 536 h 897"/>
              <a:gd name="T60" fmla="*/ 1558 w 2843"/>
              <a:gd name="T61" fmla="*/ 549 h 897"/>
              <a:gd name="T62" fmla="*/ 1591 w 2843"/>
              <a:gd name="T63" fmla="*/ 561 h 897"/>
              <a:gd name="T64" fmla="*/ 1631 w 2843"/>
              <a:gd name="T65" fmla="*/ 575 h 897"/>
              <a:gd name="T66" fmla="*/ 1687 w 2843"/>
              <a:gd name="T67" fmla="*/ 585 h 897"/>
              <a:gd name="T68" fmla="*/ 1744 w 2843"/>
              <a:gd name="T69" fmla="*/ 609 h 897"/>
              <a:gd name="T70" fmla="*/ 1772 w 2843"/>
              <a:gd name="T71" fmla="*/ 621 h 897"/>
              <a:gd name="T72" fmla="*/ 1794 w 2843"/>
              <a:gd name="T73" fmla="*/ 638 h 897"/>
              <a:gd name="T74" fmla="*/ 1877 w 2843"/>
              <a:gd name="T75" fmla="*/ 662 h 897"/>
              <a:gd name="T76" fmla="*/ 1937 w 2843"/>
              <a:gd name="T77" fmla="*/ 662 h 897"/>
              <a:gd name="T78" fmla="*/ 1986 w 2843"/>
              <a:gd name="T79" fmla="*/ 702 h 897"/>
              <a:gd name="T80" fmla="*/ 2246 w 2843"/>
              <a:gd name="T81" fmla="*/ 824 h 897"/>
              <a:gd name="T82" fmla="*/ 2534 w 2843"/>
              <a:gd name="T83" fmla="*/ 860 h 897"/>
              <a:gd name="T84" fmla="*/ 2843 w 2843"/>
              <a:gd name="T85" fmla="*/ 897 h 897"/>
              <a:gd name="connsiteX0" fmla="*/ 0 w 10000"/>
              <a:gd name="connsiteY0" fmla="*/ 0 h 10000"/>
              <a:gd name="connsiteX1" fmla="*/ 190 w 10000"/>
              <a:gd name="connsiteY1" fmla="*/ 0 h 10000"/>
              <a:gd name="connsiteX2" fmla="*/ 190 w 10000"/>
              <a:gd name="connsiteY2" fmla="*/ 178 h 10000"/>
              <a:gd name="connsiteX3" fmla="*/ 580 w 10000"/>
              <a:gd name="connsiteY3" fmla="*/ 178 h 10000"/>
              <a:gd name="connsiteX4" fmla="*/ 582 w 10000"/>
              <a:gd name="connsiteY4" fmla="*/ 285 h 10000"/>
              <a:gd name="connsiteX5" fmla="*/ 837 w 10000"/>
              <a:gd name="connsiteY5" fmla="*/ 268 h 10000"/>
              <a:gd name="connsiteX6" fmla="*/ 964 w 10000"/>
              <a:gd name="connsiteY6" fmla="*/ 457 h 10000"/>
              <a:gd name="connsiteX7" fmla="*/ 1129 w 10000"/>
              <a:gd name="connsiteY7" fmla="*/ 457 h 10000"/>
              <a:gd name="connsiteX8" fmla="*/ 1129 w 10000"/>
              <a:gd name="connsiteY8" fmla="*/ 725 h 10000"/>
              <a:gd name="connsiteX9" fmla="*/ 1270 w 10000"/>
              <a:gd name="connsiteY9" fmla="*/ 725 h 10000"/>
              <a:gd name="connsiteX10" fmla="*/ 1270 w 10000"/>
              <a:gd name="connsiteY10" fmla="*/ 836 h 10000"/>
              <a:gd name="connsiteX11" fmla="*/ 1418 w 10000"/>
              <a:gd name="connsiteY11" fmla="*/ 836 h 10000"/>
              <a:gd name="connsiteX12" fmla="*/ 1418 w 10000"/>
              <a:gd name="connsiteY12" fmla="*/ 1104 h 10000"/>
              <a:gd name="connsiteX13" fmla="*/ 1590 w 10000"/>
              <a:gd name="connsiteY13" fmla="*/ 1104 h 10000"/>
              <a:gd name="connsiteX14" fmla="*/ 1590 w 10000"/>
              <a:gd name="connsiteY14" fmla="*/ 1382 h 10000"/>
              <a:gd name="connsiteX15" fmla="*/ 1731 w 10000"/>
              <a:gd name="connsiteY15" fmla="*/ 1382 h 10000"/>
              <a:gd name="connsiteX16" fmla="*/ 1731 w 10000"/>
              <a:gd name="connsiteY16" fmla="*/ 1494 h 10000"/>
              <a:gd name="connsiteX17" fmla="*/ 1906 w 10000"/>
              <a:gd name="connsiteY17" fmla="*/ 1494 h 10000"/>
              <a:gd name="connsiteX18" fmla="*/ 1906 w 10000"/>
              <a:gd name="connsiteY18" fmla="*/ 1784 h 10000"/>
              <a:gd name="connsiteX19" fmla="*/ 2135 w 10000"/>
              <a:gd name="connsiteY19" fmla="*/ 1784 h 10000"/>
              <a:gd name="connsiteX20" fmla="*/ 2135 w 10000"/>
              <a:gd name="connsiteY20" fmla="*/ 1940 h 10000"/>
              <a:gd name="connsiteX21" fmla="*/ 2427 w 10000"/>
              <a:gd name="connsiteY21" fmla="*/ 1940 h 10000"/>
              <a:gd name="connsiteX22" fmla="*/ 2427 w 10000"/>
              <a:gd name="connsiteY22" fmla="*/ 2163 h 10000"/>
              <a:gd name="connsiteX23" fmla="*/ 2504 w 10000"/>
              <a:gd name="connsiteY23" fmla="*/ 2163 h 10000"/>
              <a:gd name="connsiteX24" fmla="*/ 2504 w 10000"/>
              <a:gd name="connsiteY24" fmla="*/ 2308 h 10000"/>
              <a:gd name="connsiteX25" fmla="*/ 2582 w 10000"/>
              <a:gd name="connsiteY25" fmla="*/ 2308 h 10000"/>
              <a:gd name="connsiteX26" fmla="*/ 2582 w 10000"/>
              <a:gd name="connsiteY26" fmla="*/ 2486 h 10000"/>
              <a:gd name="connsiteX27" fmla="*/ 2744 w 10000"/>
              <a:gd name="connsiteY27" fmla="*/ 2486 h 10000"/>
              <a:gd name="connsiteX28" fmla="*/ 2744 w 10000"/>
              <a:gd name="connsiteY28" fmla="*/ 2642 h 10000"/>
              <a:gd name="connsiteX29" fmla="*/ 2867 w 10000"/>
              <a:gd name="connsiteY29" fmla="*/ 2642 h 10000"/>
              <a:gd name="connsiteX30" fmla="*/ 2867 w 10000"/>
              <a:gd name="connsiteY30" fmla="*/ 2910 h 10000"/>
              <a:gd name="connsiteX31" fmla="*/ 3036 w 10000"/>
              <a:gd name="connsiteY31" fmla="*/ 2910 h 10000"/>
              <a:gd name="connsiteX32" fmla="*/ 3064 w 10000"/>
              <a:gd name="connsiteY32" fmla="*/ 2999 h 10000"/>
              <a:gd name="connsiteX33" fmla="*/ 3141 w 10000"/>
              <a:gd name="connsiteY33" fmla="*/ 3255 h 10000"/>
              <a:gd name="connsiteX34" fmla="*/ 3141 w 10000"/>
              <a:gd name="connsiteY34" fmla="*/ 3367 h 10000"/>
              <a:gd name="connsiteX35" fmla="*/ 3299 w 10000"/>
              <a:gd name="connsiteY35" fmla="*/ 3367 h 10000"/>
              <a:gd name="connsiteX36" fmla="*/ 3299 w 10000"/>
              <a:gd name="connsiteY36" fmla="*/ 3567 h 10000"/>
              <a:gd name="connsiteX37" fmla="*/ 3546 w 10000"/>
              <a:gd name="connsiteY37" fmla="*/ 3567 h 10000"/>
              <a:gd name="connsiteX38" fmla="*/ 3546 w 10000"/>
              <a:gd name="connsiteY38" fmla="*/ 3857 h 10000"/>
              <a:gd name="connsiteX39" fmla="*/ 3707 w 10000"/>
              <a:gd name="connsiteY39" fmla="*/ 3857 h 10000"/>
              <a:gd name="connsiteX40" fmla="*/ 3707 w 10000"/>
              <a:gd name="connsiteY40" fmla="*/ 4013 h 10000"/>
              <a:gd name="connsiteX41" fmla="*/ 3873 w 10000"/>
              <a:gd name="connsiteY41" fmla="*/ 4013 h 10000"/>
              <a:gd name="connsiteX42" fmla="*/ 3873 w 10000"/>
              <a:gd name="connsiteY42" fmla="*/ 4270 h 10000"/>
              <a:gd name="connsiteX43" fmla="*/ 4013 w 10000"/>
              <a:gd name="connsiteY43" fmla="*/ 4270 h 10000"/>
              <a:gd name="connsiteX44" fmla="*/ 4168 w 10000"/>
              <a:gd name="connsiteY44" fmla="*/ 4270 h 10000"/>
              <a:gd name="connsiteX45" fmla="*/ 4168 w 10000"/>
              <a:gd name="connsiteY45" fmla="*/ 4537 h 10000"/>
              <a:gd name="connsiteX46" fmla="*/ 4256 w 10000"/>
              <a:gd name="connsiteY46" fmla="*/ 4537 h 10000"/>
              <a:gd name="connsiteX47" fmla="*/ 4390 w 10000"/>
              <a:gd name="connsiteY47" fmla="*/ 4537 h 10000"/>
              <a:gd name="connsiteX48" fmla="*/ 4390 w 10000"/>
              <a:gd name="connsiteY48" fmla="*/ 4827 h 10000"/>
              <a:gd name="connsiteX49" fmla="*/ 4587 w 10000"/>
              <a:gd name="connsiteY49" fmla="*/ 4827 h 10000"/>
              <a:gd name="connsiteX50" fmla="*/ 4587 w 10000"/>
              <a:gd name="connsiteY50" fmla="*/ 4961 h 10000"/>
              <a:gd name="connsiteX51" fmla="*/ 4794 w 10000"/>
              <a:gd name="connsiteY51" fmla="*/ 4961 h 10000"/>
              <a:gd name="connsiteX52" fmla="*/ 4794 w 10000"/>
              <a:gd name="connsiteY52" fmla="*/ 5262 h 10000"/>
              <a:gd name="connsiteX53" fmla="*/ 4886 w 10000"/>
              <a:gd name="connsiteY53" fmla="*/ 5262 h 10000"/>
              <a:gd name="connsiteX54" fmla="*/ 4886 w 10000"/>
              <a:gd name="connsiteY54" fmla="*/ 5418 h 10000"/>
              <a:gd name="connsiteX55" fmla="*/ 5040 w 10000"/>
              <a:gd name="connsiteY55" fmla="*/ 5418 h 10000"/>
              <a:gd name="connsiteX56" fmla="*/ 5040 w 10000"/>
              <a:gd name="connsiteY56" fmla="*/ 5686 h 10000"/>
              <a:gd name="connsiteX57" fmla="*/ 5164 w 10000"/>
              <a:gd name="connsiteY57" fmla="*/ 5686 h 10000"/>
              <a:gd name="connsiteX58" fmla="*/ 5311 w 10000"/>
              <a:gd name="connsiteY58" fmla="*/ 5686 h 10000"/>
              <a:gd name="connsiteX59" fmla="*/ 5311 w 10000"/>
              <a:gd name="connsiteY59" fmla="*/ 5975 h 10000"/>
              <a:gd name="connsiteX60" fmla="*/ 5480 w 10000"/>
              <a:gd name="connsiteY60" fmla="*/ 5975 h 10000"/>
              <a:gd name="connsiteX61" fmla="*/ 5480 w 10000"/>
              <a:gd name="connsiteY61" fmla="*/ 6120 h 10000"/>
              <a:gd name="connsiteX62" fmla="*/ 5596 w 10000"/>
              <a:gd name="connsiteY62" fmla="*/ 6120 h 10000"/>
              <a:gd name="connsiteX63" fmla="*/ 5596 w 10000"/>
              <a:gd name="connsiteY63" fmla="*/ 6254 h 10000"/>
              <a:gd name="connsiteX64" fmla="*/ 5737 w 10000"/>
              <a:gd name="connsiteY64" fmla="*/ 6254 h 10000"/>
              <a:gd name="connsiteX65" fmla="*/ 5737 w 10000"/>
              <a:gd name="connsiteY65" fmla="*/ 6410 h 10000"/>
              <a:gd name="connsiteX66" fmla="*/ 5934 w 10000"/>
              <a:gd name="connsiteY66" fmla="*/ 6410 h 10000"/>
              <a:gd name="connsiteX67" fmla="*/ 5934 w 10000"/>
              <a:gd name="connsiteY67" fmla="*/ 6522 h 10000"/>
              <a:gd name="connsiteX68" fmla="*/ 6134 w 10000"/>
              <a:gd name="connsiteY68" fmla="*/ 6522 h 10000"/>
              <a:gd name="connsiteX69" fmla="*/ 6134 w 10000"/>
              <a:gd name="connsiteY69" fmla="*/ 6789 h 10000"/>
              <a:gd name="connsiteX70" fmla="*/ 6233 w 10000"/>
              <a:gd name="connsiteY70" fmla="*/ 6789 h 10000"/>
              <a:gd name="connsiteX71" fmla="*/ 6233 w 10000"/>
              <a:gd name="connsiteY71" fmla="*/ 6923 h 10000"/>
              <a:gd name="connsiteX72" fmla="*/ 6310 w 10000"/>
              <a:gd name="connsiteY72" fmla="*/ 6923 h 10000"/>
              <a:gd name="connsiteX73" fmla="*/ 6310 w 10000"/>
              <a:gd name="connsiteY73" fmla="*/ 7113 h 10000"/>
              <a:gd name="connsiteX74" fmla="*/ 6602 w 10000"/>
              <a:gd name="connsiteY74" fmla="*/ 7113 h 10000"/>
              <a:gd name="connsiteX75" fmla="*/ 6602 w 10000"/>
              <a:gd name="connsiteY75" fmla="*/ 7380 h 10000"/>
              <a:gd name="connsiteX76" fmla="*/ 6687 w 10000"/>
              <a:gd name="connsiteY76" fmla="*/ 7380 h 10000"/>
              <a:gd name="connsiteX77" fmla="*/ 6813 w 10000"/>
              <a:gd name="connsiteY77" fmla="*/ 7380 h 10000"/>
              <a:gd name="connsiteX78" fmla="*/ 6813 w 10000"/>
              <a:gd name="connsiteY78" fmla="*/ 7826 h 10000"/>
              <a:gd name="connsiteX79" fmla="*/ 6986 w 10000"/>
              <a:gd name="connsiteY79" fmla="*/ 7826 h 10000"/>
              <a:gd name="connsiteX80" fmla="*/ 7383 w 10000"/>
              <a:gd name="connsiteY80" fmla="*/ 8484 h 10000"/>
              <a:gd name="connsiteX81" fmla="*/ 7900 w 10000"/>
              <a:gd name="connsiteY81" fmla="*/ 9186 h 10000"/>
              <a:gd name="connsiteX82" fmla="*/ 8417 w 10000"/>
              <a:gd name="connsiteY82" fmla="*/ 9476 h 10000"/>
              <a:gd name="connsiteX83" fmla="*/ 8913 w 10000"/>
              <a:gd name="connsiteY83" fmla="*/ 9588 h 10000"/>
              <a:gd name="connsiteX84" fmla="*/ 9029 w 10000"/>
              <a:gd name="connsiteY84" fmla="*/ 10000 h 10000"/>
              <a:gd name="connsiteX85" fmla="*/ 10000 w 10000"/>
              <a:gd name="connsiteY8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90" y="0"/>
                </a:lnTo>
                <a:lnTo>
                  <a:pt x="190" y="178"/>
                </a:lnTo>
                <a:lnTo>
                  <a:pt x="580" y="178"/>
                </a:lnTo>
                <a:cubicBezTo>
                  <a:pt x="581" y="214"/>
                  <a:pt x="581" y="249"/>
                  <a:pt x="582" y="285"/>
                </a:cubicBezTo>
                <a:lnTo>
                  <a:pt x="837" y="268"/>
                </a:lnTo>
                <a:cubicBezTo>
                  <a:pt x="879" y="331"/>
                  <a:pt x="922" y="394"/>
                  <a:pt x="964" y="457"/>
                </a:cubicBezTo>
                <a:lnTo>
                  <a:pt x="1129" y="457"/>
                </a:lnTo>
                <a:lnTo>
                  <a:pt x="1129" y="725"/>
                </a:lnTo>
                <a:lnTo>
                  <a:pt x="1270" y="725"/>
                </a:lnTo>
                <a:lnTo>
                  <a:pt x="1270" y="836"/>
                </a:lnTo>
                <a:lnTo>
                  <a:pt x="1418" y="836"/>
                </a:lnTo>
                <a:lnTo>
                  <a:pt x="1418" y="1104"/>
                </a:lnTo>
                <a:lnTo>
                  <a:pt x="1590" y="1104"/>
                </a:lnTo>
                <a:lnTo>
                  <a:pt x="1590" y="1382"/>
                </a:lnTo>
                <a:lnTo>
                  <a:pt x="1731" y="1382"/>
                </a:lnTo>
                <a:lnTo>
                  <a:pt x="1731" y="1494"/>
                </a:lnTo>
                <a:lnTo>
                  <a:pt x="1906" y="1494"/>
                </a:lnTo>
                <a:lnTo>
                  <a:pt x="1906" y="1784"/>
                </a:lnTo>
                <a:lnTo>
                  <a:pt x="2135" y="1784"/>
                </a:lnTo>
                <a:lnTo>
                  <a:pt x="2135" y="1940"/>
                </a:lnTo>
                <a:lnTo>
                  <a:pt x="2427" y="1940"/>
                </a:lnTo>
                <a:lnTo>
                  <a:pt x="2427" y="2163"/>
                </a:lnTo>
                <a:lnTo>
                  <a:pt x="2504" y="2163"/>
                </a:lnTo>
                <a:lnTo>
                  <a:pt x="2504" y="2308"/>
                </a:lnTo>
                <a:lnTo>
                  <a:pt x="2582" y="2308"/>
                </a:lnTo>
                <a:lnTo>
                  <a:pt x="2582" y="2486"/>
                </a:lnTo>
                <a:lnTo>
                  <a:pt x="2744" y="2486"/>
                </a:lnTo>
                <a:lnTo>
                  <a:pt x="2744" y="2642"/>
                </a:lnTo>
                <a:lnTo>
                  <a:pt x="2867" y="2642"/>
                </a:lnTo>
                <a:lnTo>
                  <a:pt x="2867" y="2910"/>
                </a:lnTo>
                <a:lnTo>
                  <a:pt x="3036" y="2910"/>
                </a:lnTo>
                <a:cubicBezTo>
                  <a:pt x="3045" y="2940"/>
                  <a:pt x="3055" y="2969"/>
                  <a:pt x="3064" y="2999"/>
                </a:cubicBezTo>
                <a:cubicBezTo>
                  <a:pt x="3090" y="3084"/>
                  <a:pt x="3115" y="3170"/>
                  <a:pt x="3141" y="3255"/>
                </a:cubicBezTo>
                <a:lnTo>
                  <a:pt x="3141" y="3367"/>
                </a:lnTo>
                <a:lnTo>
                  <a:pt x="3299" y="3367"/>
                </a:lnTo>
                <a:lnTo>
                  <a:pt x="3299" y="3567"/>
                </a:lnTo>
                <a:lnTo>
                  <a:pt x="3546" y="3567"/>
                </a:lnTo>
                <a:lnTo>
                  <a:pt x="3546" y="3857"/>
                </a:lnTo>
                <a:lnTo>
                  <a:pt x="3707" y="3857"/>
                </a:lnTo>
                <a:lnTo>
                  <a:pt x="3707" y="4013"/>
                </a:lnTo>
                <a:lnTo>
                  <a:pt x="3873" y="4013"/>
                </a:lnTo>
                <a:lnTo>
                  <a:pt x="3873" y="4270"/>
                </a:lnTo>
                <a:lnTo>
                  <a:pt x="4013" y="4270"/>
                </a:lnTo>
                <a:lnTo>
                  <a:pt x="4168" y="4270"/>
                </a:lnTo>
                <a:lnTo>
                  <a:pt x="4168" y="4537"/>
                </a:lnTo>
                <a:lnTo>
                  <a:pt x="4256" y="4537"/>
                </a:lnTo>
                <a:lnTo>
                  <a:pt x="4390" y="4537"/>
                </a:lnTo>
                <a:lnTo>
                  <a:pt x="4390" y="4827"/>
                </a:lnTo>
                <a:lnTo>
                  <a:pt x="4587" y="4827"/>
                </a:lnTo>
                <a:lnTo>
                  <a:pt x="4587" y="4961"/>
                </a:lnTo>
                <a:lnTo>
                  <a:pt x="4794" y="4961"/>
                </a:lnTo>
                <a:lnTo>
                  <a:pt x="4794" y="5262"/>
                </a:lnTo>
                <a:lnTo>
                  <a:pt x="4886" y="5262"/>
                </a:lnTo>
                <a:lnTo>
                  <a:pt x="4886" y="5418"/>
                </a:lnTo>
                <a:lnTo>
                  <a:pt x="5040" y="5418"/>
                </a:lnTo>
                <a:lnTo>
                  <a:pt x="5040" y="5686"/>
                </a:lnTo>
                <a:lnTo>
                  <a:pt x="5164" y="5686"/>
                </a:lnTo>
                <a:lnTo>
                  <a:pt x="5311" y="5686"/>
                </a:lnTo>
                <a:lnTo>
                  <a:pt x="5311" y="5975"/>
                </a:lnTo>
                <a:lnTo>
                  <a:pt x="5480" y="5975"/>
                </a:lnTo>
                <a:lnTo>
                  <a:pt x="5480" y="6120"/>
                </a:lnTo>
                <a:lnTo>
                  <a:pt x="5596" y="6120"/>
                </a:lnTo>
                <a:lnTo>
                  <a:pt x="5596" y="6254"/>
                </a:lnTo>
                <a:lnTo>
                  <a:pt x="5737" y="6254"/>
                </a:lnTo>
                <a:lnTo>
                  <a:pt x="5737" y="6410"/>
                </a:lnTo>
                <a:lnTo>
                  <a:pt x="5934" y="6410"/>
                </a:lnTo>
                <a:lnTo>
                  <a:pt x="5934" y="6522"/>
                </a:lnTo>
                <a:lnTo>
                  <a:pt x="6134" y="6522"/>
                </a:lnTo>
                <a:lnTo>
                  <a:pt x="6134" y="6789"/>
                </a:lnTo>
                <a:lnTo>
                  <a:pt x="6233" y="6789"/>
                </a:lnTo>
                <a:lnTo>
                  <a:pt x="6233" y="6923"/>
                </a:lnTo>
                <a:lnTo>
                  <a:pt x="6310" y="6923"/>
                </a:lnTo>
                <a:lnTo>
                  <a:pt x="6310" y="7113"/>
                </a:lnTo>
                <a:lnTo>
                  <a:pt x="6602" y="7113"/>
                </a:lnTo>
                <a:lnTo>
                  <a:pt x="6602" y="7380"/>
                </a:lnTo>
                <a:lnTo>
                  <a:pt x="6687" y="7380"/>
                </a:lnTo>
                <a:lnTo>
                  <a:pt x="6813" y="7380"/>
                </a:lnTo>
                <a:lnTo>
                  <a:pt x="6813" y="7826"/>
                </a:lnTo>
                <a:lnTo>
                  <a:pt x="6986" y="7826"/>
                </a:lnTo>
                <a:lnTo>
                  <a:pt x="7383" y="8484"/>
                </a:lnTo>
                <a:lnTo>
                  <a:pt x="7900" y="9186"/>
                </a:lnTo>
                <a:lnTo>
                  <a:pt x="8417" y="9476"/>
                </a:lnTo>
                <a:lnTo>
                  <a:pt x="8913" y="9588"/>
                </a:lnTo>
                <a:cubicBezTo>
                  <a:pt x="8952" y="9725"/>
                  <a:pt x="8990" y="9863"/>
                  <a:pt x="9029" y="10000"/>
                </a:cubicBezTo>
                <a:lnTo>
                  <a:pt x="10000" y="10000"/>
                </a:lnTo>
              </a:path>
            </a:pathLst>
          </a:custGeom>
          <a:noFill/>
          <a:ln w="28575" cap="flat">
            <a:solidFill>
              <a:srgbClr val="682E7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7" name="Oval 9">
            <a:extLst>
              <a:ext uri="{FF2B5EF4-FFF2-40B4-BE49-F238E27FC236}">
                <a16:creationId xmlns:a16="http://schemas.microsoft.com/office/drawing/2014/main" xmlns="" id="{32FC3D4A-265D-3453-E13D-3B459D605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40" y="2111375"/>
            <a:ext cx="76200" cy="77787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1" name="AutoShape 58">
            <a:extLst>
              <a:ext uri="{FF2B5EF4-FFF2-40B4-BE49-F238E27FC236}">
                <a16:creationId xmlns:a16="http://schemas.microsoft.com/office/drawing/2014/main" xmlns="" id="{F750C696-2845-A2ED-EDF7-1730085855B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069615" y="2038350"/>
            <a:ext cx="44307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2" name="Oval 60">
            <a:extLst>
              <a:ext uri="{FF2B5EF4-FFF2-40B4-BE49-F238E27FC236}">
                <a16:creationId xmlns:a16="http://schemas.microsoft.com/office/drawing/2014/main" xmlns="" id="{ADF33458-7536-35C0-C0F8-E18597C7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790" y="2038350"/>
            <a:ext cx="76200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3" name="Oval 61">
            <a:extLst>
              <a:ext uri="{FF2B5EF4-FFF2-40B4-BE49-F238E27FC236}">
                <a16:creationId xmlns:a16="http://schemas.microsoft.com/office/drawing/2014/main" xmlns="" id="{4FE617C3-F9B7-0FAF-B25D-DBB870788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990" y="2038350"/>
            <a:ext cx="76200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4" name="Oval 62">
            <a:extLst>
              <a:ext uri="{FF2B5EF4-FFF2-40B4-BE49-F238E27FC236}">
                <a16:creationId xmlns:a16="http://schemas.microsoft.com/office/drawing/2014/main" xmlns="" id="{6225969C-735B-2834-38FD-5D091BD29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921" y="205740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5" name="Oval 63">
            <a:extLst>
              <a:ext uri="{FF2B5EF4-FFF2-40B4-BE49-F238E27FC236}">
                <a16:creationId xmlns:a16="http://schemas.microsoft.com/office/drawing/2014/main" xmlns="" id="{CA14D512-2136-A93B-9B5F-958B92284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050" y="2079625"/>
            <a:ext cx="76200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6" name="Oval 64">
            <a:extLst>
              <a:ext uri="{FF2B5EF4-FFF2-40B4-BE49-F238E27FC236}">
                <a16:creationId xmlns:a16="http://schemas.microsoft.com/office/drawing/2014/main" xmlns="" id="{CCD6E6BE-285F-8B6B-F6FE-900E250B9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399" y="2079625"/>
            <a:ext cx="79375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7" name="Oval 65">
            <a:extLst>
              <a:ext uri="{FF2B5EF4-FFF2-40B4-BE49-F238E27FC236}">
                <a16:creationId xmlns:a16="http://schemas.microsoft.com/office/drawing/2014/main" xmlns="" id="{F96F15E1-28EF-1706-A184-44760DD03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099" y="2098675"/>
            <a:ext cx="74613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8" name="Oval 66">
            <a:extLst>
              <a:ext uri="{FF2B5EF4-FFF2-40B4-BE49-F238E27FC236}">
                <a16:creationId xmlns:a16="http://schemas.microsoft.com/office/drawing/2014/main" xmlns="" id="{CC6A1A7D-EAB4-C528-94A2-0F1F8EB1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536" y="2098675"/>
            <a:ext cx="76200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9" name="Oval 67">
            <a:extLst>
              <a:ext uri="{FF2B5EF4-FFF2-40B4-BE49-F238E27FC236}">
                <a16:creationId xmlns:a16="http://schemas.microsoft.com/office/drawing/2014/main" xmlns="" id="{425FC847-3A19-3FA8-75AD-C03537212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813" y="2162175"/>
            <a:ext cx="79375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0" name="Oval 68">
            <a:extLst>
              <a:ext uri="{FF2B5EF4-FFF2-40B4-BE49-F238E27FC236}">
                <a16:creationId xmlns:a16="http://schemas.microsoft.com/office/drawing/2014/main" xmlns="" id="{9C5CF296-6C7B-2031-4B4A-3B7D4A7D3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949" y="221615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1" name="Oval 69">
            <a:extLst>
              <a:ext uri="{FF2B5EF4-FFF2-40B4-BE49-F238E27FC236}">
                <a16:creationId xmlns:a16="http://schemas.microsoft.com/office/drawing/2014/main" xmlns="" id="{613EC581-51D6-1313-BE0F-03B2D88B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3224" y="2244725"/>
            <a:ext cx="76200" cy="80963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2" name="Oval 70">
            <a:extLst>
              <a:ext uri="{FF2B5EF4-FFF2-40B4-BE49-F238E27FC236}">
                <a16:creationId xmlns:a16="http://schemas.microsoft.com/office/drawing/2014/main" xmlns="" id="{63D0A2A4-17CA-879E-377F-C3C194C07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499" y="2257425"/>
            <a:ext cx="76200" cy="77788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3" name="Oval 71">
            <a:extLst>
              <a:ext uri="{FF2B5EF4-FFF2-40B4-BE49-F238E27FC236}">
                <a16:creationId xmlns:a16="http://schemas.microsoft.com/office/drawing/2014/main" xmlns="" id="{736A503E-DBB5-2BF3-9ED6-832D348CB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3250" y="2295525"/>
            <a:ext cx="77788" cy="80963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4" name="Oval 72">
            <a:extLst>
              <a:ext uri="{FF2B5EF4-FFF2-40B4-BE49-F238E27FC236}">
                <a16:creationId xmlns:a16="http://schemas.microsoft.com/office/drawing/2014/main" xmlns="" id="{739BE7A5-A26F-DF42-60E7-F05790AA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4386" y="2408238"/>
            <a:ext cx="76200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5" name="Oval 73">
            <a:extLst>
              <a:ext uri="{FF2B5EF4-FFF2-40B4-BE49-F238E27FC236}">
                <a16:creationId xmlns:a16="http://schemas.microsoft.com/office/drawing/2014/main" xmlns="" id="{14E7A69C-4D99-8713-7415-05B85C35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3135" y="2417763"/>
            <a:ext cx="79375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6" name="Oval 74">
            <a:extLst>
              <a:ext uri="{FF2B5EF4-FFF2-40B4-BE49-F238E27FC236}">
                <a16:creationId xmlns:a16="http://schemas.microsoft.com/office/drawing/2014/main" xmlns="" id="{B30A2155-1D03-2F8D-42F6-2CE092EB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0924" y="2490788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" name="Oval 75">
            <a:extLst>
              <a:ext uri="{FF2B5EF4-FFF2-40B4-BE49-F238E27FC236}">
                <a16:creationId xmlns:a16="http://schemas.microsoft.com/office/drawing/2014/main" xmlns="" id="{A153BEB9-DCD1-4234-B577-6D9246226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024" y="2509835"/>
            <a:ext cx="76200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8" name="Oval 76">
            <a:extLst>
              <a:ext uri="{FF2B5EF4-FFF2-40B4-BE49-F238E27FC236}">
                <a16:creationId xmlns:a16="http://schemas.microsoft.com/office/drawing/2014/main" xmlns="" id="{9B4513EC-1C98-FE9E-F265-FC6058129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915" y="2706688"/>
            <a:ext cx="76200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9" name="Oval 77">
            <a:extLst>
              <a:ext uri="{FF2B5EF4-FFF2-40B4-BE49-F238E27FC236}">
                <a16:creationId xmlns:a16="http://schemas.microsoft.com/office/drawing/2014/main" xmlns="" id="{E2891560-4298-CD25-9E53-A6E279032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915" y="2735263"/>
            <a:ext cx="77788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0" name="Oval 78">
            <a:extLst>
              <a:ext uri="{FF2B5EF4-FFF2-40B4-BE49-F238E27FC236}">
                <a16:creationId xmlns:a16="http://schemas.microsoft.com/office/drawing/2014/main" xmlns="" id="{B74107E4-6B5A-9640-7AA2-3ED3A8BD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5015" y="2741613"/>
            <a:ext cx="77788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1" name="Oval 79">
            <a:extLst>
              <a:ext uri="{FF2B5EF4-FFF2-40B4-BE49-F238E27FC236}">
                <a16:creationId xmlns:a16="http://schemas.microsoft.com/office/drawing/2014/main" xmlns="" id="{67A44430-2510-8463-6F68-E633DB9C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8703" y="2817813"/>
            <a:ext cx="79375" cy="80963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2" name="Oval 80">
            <a:extLst>
              <a:ext uri="{FF2B5EF4-FFF2-40B4-BE49-F238E27FC236}">
                <a16:creationId xmlns:a16="http://schemas.microsoft.com/office/drawing/2014/main" xmlns="" id="{81DD3E51-8C87-379B-78A6-100B172AC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4290" y="292100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3" name="Oval 81">
            <a:extLst>
              <a:ext uri="{FF2B5EF4-FFF2-40B4-BE49-F238E27FC236}">
                <a16:creationId xmlns:a16="http://schemas.microsoft.com/office/drawing/2014/main" xmlns="" id="{29875F79-4FE9-910C-DBE8-8A9EFD61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2390" y="2924175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4" name="Oval 82">
            <a:extLst>
              <a:ext uri="{FF2B5EF4-FFF2-40B4-BE49-F238E27FC236}">
                <a16:creationId xmlns:a16="http://schemas.microsoft.com/office/drawing/2014/main" xmlns="" id="{508C1EA9-DA5F-EDD3-D8C2-FB88741E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0965" y="2924175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5" name="Oval 83">
            <a:extLst>
              <a:ext uri="{FF2B5EF4-FFF2-40B4-BE49-F238E27FC236}">
                <a16:creationId xmlns:a16="http://schemas.microsoft.com/office/drawing/2014/main" xmlns="" id="{38E92825-984E-7850-E4BC-4FB464CB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5415" y="2936875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6" name="Oval 84">
            <a:extLst>
              <a:ext uri="{FF2B5EF4-FFF2-40B4-BE49-F238E27FC236}">
                <a16:creationId xmlns:a16="http://schemas.microsoft.com/office/drawing/2014/main" xmlns="" id="{2DD05F29-E00E-D9C0-113A-5CA0C3DB0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7165" y="2940050"/>
            <a:ext cx="76200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" name="Oval 85">
            <a:extLst>
              <a:ext uri="{FF2B5EF4-FFF2-40B4-BE49-F238E27FC236}">
                <a16:creationId xmlns:a16="http://schemas.microsoft.com/office/drawing/2014/main" xmlns="" id="{EF06F62C-93C5-6A41-9E73-D1B5A3B38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090" y="2949575"/>
            <a:ext cx="79375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8" name="Oval 86">
            <a:extLst>
              <a:ext uri="{FF2B5EF4-FFF2-40B4-BE49-F238E27FC236}">
                <a16:creationId xmlns:a16="http://schemas.microsoft.com/office/drawing/2014/main" xmlns="" id="{17DA47EE-1D54-1130-60ED-FBF7F89FC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540" y="2959100"/>
            <a:ext cx="74613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9" name="Oval 87">
            <a:extLst>
              <a:ext uri="{FF2B5EF4-FFF2-40B4-BE49-F238E27FC236}">
                <a16:creationId xmlns:a16="http://schemas.microsoft.com/office/drawing/2014/main" xmlns="" id="{5E37DA16-151F-F130-7FD8-01243CC8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1465" y="2978150"/>
            <a:ext cx="77788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0" name="Oval 88">
            <a:extLst>
              <a:ext uri="{FF2B5EF4-FFF2-40B4-BE49-F238E27FC236}">
                <a16:creationId xmlns:a16="http://schemas.microsoft.com/office/drawing/2014/main" xmlns="" id="{14BD0A61-DC30-562F-6E6A-61E38A5B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153" y="2987675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1" name="Oval 89">
            <a:extLst>
              <a:ext uri="{FF2B5EF4-FFF2-40B4-BE49-F238E27FC236}">
                <a16:creationId xmlns:a16="http://schemas.microsoft.com/office/drawing/2014/main" xmlns="" id="{3F3AED5D-19A3-B381-3645-5CF9A35CA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2903" y="2994025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2" name="Oval 90">
            <a:extLst>
              <a:ext uri="{FF2B5EF4-FFF2-40B4-BE49-F238E27FC236}">
                <a16:creationId xmlns:a16="http://schemas.microsoft.com/office/drawing/2014/main" xmlns="" id="{AA2BEBD1-49E0-8611-E1EF-785F987A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1003" y="3003550"/>
            <a:ext cx="76200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3" name="Oval 91">
            <a:extLst>
              <a:ext uri="{FF2B5EF4-FFF2-40B4-BE49-F238E27FC236}">
                <a16:creationId xmlns:a16="http://schemas.microsoft.com/office/drawing/2014/main" xmlns="" id="{B627EC2E-F70B-2B94-1F96-0B0F6A366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9578" y="3009900"/>
            <a:ext cx="79375" cy="79375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4" name="Oval 92">
            <a:extLst>
              <a:ext uri="{FF2B5EF4-FFF2-40B4-BE49-F238E27FC236}">
                <a16:creationId xmlns:a16="http://schemas.microsoft.com/office/drawing/2014/main" xmlns="" id="{859AA747-BBB6-B8B0-B013-34AF8940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328" y="3022600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5" name="Oval 93">
            <a:extLst>
              <a:ext uri="{FF2B5EF4-FFF2-40B4-BE49-F238E27FC236}">
                <a16:creationId xmlns:a16="http://schemas.microsoft.com/office/drawing/2014/main" xmlns="" id="{1FC9C997-D093-418A-5A12-F36C5DC5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9428" y="3025775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6" name="Oval 94">
            <a:extLst>
              <a:ext uri="{FF2B5EF4-FFF2-40B4-BE49-F238E27FC236}">
                <a16:creationId xmlns:a16="http://schemas.microsoft.com/office/drawing/2014/main" xmlns="" id="{B7B53FBD-827D-BFA3-D6AF-D3EEB841E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353" y="3025775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7" name="Oval 95">
            <a:extLst>
              <a:ext uri="{FF2B5EF4-FFF2-40B4-BE49-F238E27FC236}">
                <a16:creationId xmlns:a16="http://schemas.microsoft.com/office/drawing/2014/main" xmlns="" id="{3A41D54D-0FEF-B323-A472-F47DEAC8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2928" y="3032125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8" name="Oval 96">
            <a:extLst>
              <a:ext uri="{FF2B5EF4-FFF2-40B4-BE49-F238E27FC236}">
                <a16:creationId xmlns:a16="http://schemas.microsoft.com/office/drawing/2014/main" xmlns="" id="{A4E7CF4C-7BBD-B414-325C-24FC194E8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4678" y="3041650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9" name="Oval 97">
            <a:extLst>
              <a:ext uri="{FF2B5EF4-FFF2-40B4-BE49-F238E27FC236}">
                <a16:creationId xmlns:a16="http://schemas.microsoft.com/office/drawing/2014/main" xmlns="" id="{A691364D-1429-5AA1-DCD8-D24D51B14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428" y="304800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0" name="Oval 98">
            <a:extLst>
              <a:ext uri="{FF2B5EF4-FFF2-40B4-BE49-F238E27FC236}">
                <a16:creationId xmlns:a16="http://schemas.microsoft.com/office/drawing/2014/main" xmlns="" id="{8D01D0FD-0509-88F3-EC63-BEDC982A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178" y="3054350"/>
            <a:ext cx="74613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1" name="Oval 99">
            <a:extLst>
              <a:ext uri="{FF2B5EF4-FFF2-40B4-BE49-F238E27FC236}">
                <a16:creationId xmlns:a16="http://schemas.microsoft.com/office/drawing/2014/main" xmlns="" id="{785830BD-FA25-CC24-44BC-0B1A44000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928" y="3054350"/>
            <a:ext cx="74613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2" name="Oval 100">
            <a:extLst>
              <a:ext uri="{FF2B5EF4-FFF2-40B4-BE49-F238E27FC236}">
                <a16:creationId xmlns:a16="http://schemas.microsoft.com/office/drawing/2014/main" xmlns="" id="{6DD1575A-BD91-4910-F3A3-CF70397F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978" y="3067050"/>
            <a:ext cx="74613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3" name="Oval 101">
            <a:extLst>
              <a:ext uri="{FF2B5EF4-FFF2-40B4-BE49-F238E27FC236}">
                <a16:creationId xmlns:a16="http://schemas.microsoft.com/office/drawing/2014/main" xmlns="" id="{FA5CFA4A-136D-919E-9A95-C71E785A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1840" y="3067050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4" name="Oval 102">
            <a:extLst>
              <a:ext uri="{FF2B5EF4-FFF2-40B4-BE49-F238E27FC236}">
                <a16:creationId xmlns:a16="http://schemas.microsoft.com/office/drawing/2014/main" xmlns="" id="{1847A56D-B8E0-4E4A-87F5-34589665F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7240" y="306705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5" name="Oval 103">
            <a:extLst>
              <a:ext uri="{FF2B5EF4-FFF2-40B4-BE49-F238E27FC236}">
                <a16:creationId xmlns:a16="http://schemas.microsoft.com/office/drawing/2014/main" xmlns="" id="{2BB04B79-F1A1-DA83-9F7A-CA6C78F38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5815" y="3092450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6" name="Oval 104">
            <a:extLst>
              <a:ext uri="{FF2B5EF4-FFF2-40B4-BE49-F238E27FC236}">
                <a16:creationId xmlns:a16="http://schemas.microsoft.com/office/drawing/2014/main" xmlns="" id="{252EC493-A488-D7FA-83B7-71FB97DD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1215" y="309245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" name="Oval 105">
            <a:extLst>
              <a:ext uri="{FF2B5EF4-FFF2-40B4-BE49-F238E27FC236}">
                <a16:creationId xmlns:a16="http://schemas.microsoft.com/office/drawing/2014/main" xmlns="" id="{E7CF9468-8A84-0E5C-4FDA-4E7C33E26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9790" y="309245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8" name="Oval 106">
            <a:extLst>
              <a:ext uri="{FF2B5EF4-FFF2-40B4-BE49-F238E27FC236}">
                <a16:creationId xmlns:a16="http://schemas.microsoft.com/office/drawing/2014/main" xmlns="" id="{B4C675FE-16D1-BFCD-8136-CD8F023D7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540" y="3092450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9" name="Oval 107">
            <a:extLst>
              <a:ext uri="{FF2B5EF4-FFF2-40B4-BE49-F238E27FC236}">
                <a16:creationId xmlns:a16="http://schemas.microsoft.com/office/drawing/2014/main" xmlns="" id="{8BD3B7F4-3C3C-20B7-25DC-ABAA458B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6465" y="309245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0" name="Oval 108">
            <a:extLst>
              <a:ext uri="{FF2B5EF4-FFF2-40B4-BE49-F238E27FC236}">
                <a16:creationId xmlns:a16="http://schemas.microsoft.com/office/drawing/2014/main" xmlns="" id="{4E2BD870-59C1-2E7F-5509-8A803C0F6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1390" y="309245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1" name="Oval 109">
            <a:extLst>
              <a:ext uri="{FF2B5EF4-FFF2-40B4-BE49-F238E27FC236}">
                <a16:creationId xmlns:a16="http://schemas.microsoft.com/office/drawing/2014/main" xmlns="" id="{BE7D10DD-BB56-5AE1-4CD8-20959848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3140" y="309245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2" name="Oval 110">
            <a:extLst>
              <a:ext uri="{FF2B5EF4-FFF2-40B4-BE49-F238E27FC236}">
                <a16:creationId xmlns:a16="http://schemas.microsoft.com/office/drawing/2014/main" xmlns="" id="{487DC86D-9352-1380-5978-5538EA5C3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8065" y="309245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3" name="Oval 111">
            <a:extLst>
              <a:ext uri="{FF2B5EF4-FFF2-40B4-BE49-F238E27FC236}">
                <a16:creationId xmlns:a16="http://schemas.microsoft.com/office/drawing/2014/main" xmlns="" id="{D55EF0E3-3A48-6F9C-BB98-0378DEAD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6165" y="3092450"/>
            <a:ext cx="74613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4" name="Oval 112">
            <a:extLst>
              <a:ext uri="{FF2B5EF4-FFF2-40B4-BE49-F238E27FC236}">
                <a16:creationId xmlns:a16="http://schemas.microsoft.com/office/drawing/2014/main" xmlns="" id="{46529FEE-7561-4C88-3D56-E4E06BB61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6965" y="3092450"/>
            <a:ext cx="74613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5" name="Oval 113">
            <a:extLst>
              <a:ext uri="{FF2B5EF4-FFF2-40B4-BE49-F238E27FC236}">
                <a16:creationId xmlns:a16="http://schemas.microsoft.com/office/drawing/2014/main" xmlns="" id="{94C6C1D8-CA34-5599-D3C7-36032121B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803" y="3092450"/>
            <a:ext cx="79375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6" name="Oval 114">
            <a:extLst>
              <a:ext uri="{FF2B5EF4-FFF2-40B4-BE49-F238E27FC236}">
                <a16:creationId xmlns:a16="http://schemas.microsoft.com/office/drawing/2014/main" xmlns="" id="{012309BC-13C0-3222-3EE2-4918003DE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4128" y="3092450"/>
            <a:ext cx="76200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7" name="Freeform 115">
            <a:extLst>
              <a:ext uri="{FF2B5EF4-FFF2-40B4-BE49-F238E27FC236}">
                <a16:creationId xmlns:a16="http://schemas.microsoft.com/office/drawing/2014/main" xmlns="" id="{FDD3762F-D7CC-4F87-E464-160AA703B718}"/>
              </a:ext>
            </a:extLst>
          </p:cNvPr>
          <p:cNvSpPr>
            <a:spLocks/>
          </p:cNvSpPr>
          <p:nvPr/>
        </p:nvSpPr>
        <p:spPr bwMode="auto">
          <a:xfrm>
            <a:off x="7117240" y="2079625"/>
            <a:ext cx="4360863" cy="1050925"/>
          </a:xfrm>
          <a:custGeom>
            <a:avLst/>
            <a:gdLst>
              <a:gd name="T0" fmla="*/ 45 w 1379"/>
              <a:gd name="T1" fmla="*/ 6 h 330"/>
              <a:gd name="T2" fmla="*/ 135 w 1379"/>
              <a:gd name="T3" fmla="*/ 12 h 330"/>
              <a:gd name="T4" fmla="*/ 156 w 1379"/>
              <a:gd name="T5" fmla="*/ 17 h 330"/>
              <a:gd name="T6" fmla="*/ 225 w 1379"/>
              <a:gd name="T7" fmla="*/ 21 h 330"/>
              <a:gd name="T8" fmla="*/ 244 w 1379"/>
              <a:gd name="T9" fmla="*/ 26 h 330"/>
              <a:gd name="T10" fmla="*/ 276 w 1379"/>
              <a:gd name="T11" fmla="*/ 39 h 330"/>
              <a:gd name="T12" fmla="*/ 283 w 1379"/>
              <a:gd name="T13" fmla="*/ 46 h 330"/>
              <a:gd name="T14" fmla="*/ 298 w 1379"/>
              <a:gd name="T15" fmla="*/ 48 h 330"/>
              <a:gd name="T16" fmla="*/ 323 w 1379"/>
              <a:gd name="T17" fmla="*/ 55 h 330"/>
              <a:gd name="T18" fmla="*/ 340 w 1379"/>
              <a:gd name="T19" fmla="*/ 59 h 330"/>
              <a:gd name="T20" fmla="*/ 355 w 1379"/>
              <a:gd name="T21" fmla="*/ 64 h 330"/>
              <a:gd name="T22" fmla="*/ 389 w 1379"/>
              <a:gd name="T23" fmla="*/ 68 h 330"/>
              <a:gd name="T24" fmla="*/ 398 w 1379"/>
              <a:gd name="T25" fmla="*/ 77 h 330"/>
              <a:gd name="T26" fmla="*/ 433 w 1379"/>
              <a:gd name="T27" fmla="*/ 84 h 330"/>
              <a:gd name="T28" fmla="*/ 435 w 1379"/>
              <a:gd name="T29" fmla="*/ 90 h 330"/>
              <a:gd name="T30" fmla="*/ 459 w 1379"/>
              <a:gd name="T31" fmla="*/ 94 h 330"/>
              <a:gd name="T32" fmla="*/ 465 w 1379"/>
              <a:gd name="T33" fmla="*/ 101 h 330"/>
              <a:gd name="T34" fmla="*/ 476 w 1379"/>
              <a:gd name="T35" fmla="*/ 103 h 330"/>
              <a:gd name="T36" fmla="*/ 485 w 1379"/>
              <a:gd name="T37" fmla="*/ 114 h 330"/>
              <a:gd name="T38" fmla="*/ 536 w 1379"/>
              <a:gd name="T39" fmla="*/ 120 h 330"/>
              <a:gd name="T40" fmla="*/ 540 w 1379"/>
              <a:gd name="T41" fmla="*/ 128 h 330"/>
              <a:gd name="T42" fmla="*/ 556 w 1379"/>
              <a:gd name="T43" fmla="*/ 133 h 330"/>
              <a:gd name="T44" fmla="*/ 561 w 1379"/>
              <a:gd name="T45" fmla="*/ 140 h 330"/>
              <a:gd name="T46" fmla="*/ 602 w 1379"/>
              <a:gd name="T47" fmla="*/ 148 h 330"/>
              <a:gd name="T48" fmla="*/ 614 w 1379"/>
              <a:gd name="T49" fmla="*/ 153 h 330"/>
              <a:gd name="T50" fmla="*/ 633 w 1379"/>
              <a:gd name="T51" fmla="*/ 157 h 330"/>
              <a:gd name="T52" fmla="*/ 641 w 1379"/>
              <a:gd name="T53" fmla="*/ 161 h 330"/>
              <a:gd name="T54" fmla="*/ 651 w 1379"/>
              <a:gd name="T55" fmla="*/ 164 h 330"/>
              <a:gd name="T56" fmla="*/ 661 w 1379"/>
              <a:gd name="T57" fmla="*/ 169 h 330"/>
              <a:gd name="T58" fmla="*/ 672 w 1379"/>
              <a:gd name="T59" fmla="*/ 172 h 330"/>
              <a:gd name="T60" fmla="*/ 676 w 1379"/>
              <a:gd name="T61" fmla="*/ 177 h 330"/>
              <a:gd name="T62" fmla="*/ 685 w 1379"/>
              <a:gd name="T63" fmla="*/ 179 h 330"/>
              <a:gd name="T64" fmla="*/ 700 w 1379"/>
              <a:gd name="T65" fmla="*/ 186 h 330"/>
              <a:gd name="T66" fmla="*/ 708 w 1379"/>
              <a:gd name="T67" fmla="*/ 189 h 330"/>
              <a:gd name="T68" fmla="*/ 727 w 1379"/>
              <a:gd name="T69" fmla="*/ 197 h 330"/>
              <a:gd name="T70" fmla="*/ 748 w 1379"/>
              <a:gd name="T71" fmla="*/ 199 h 330"/>
              <a:gd name="T72" fmla="*/ 760 w 1379"/>
              <a:gd name="T73" fmla="*/ 214 h 330"/>
              <a:gd name="T74" fmla="*/ 809 w 1379"/>
              <a:gd name="T75" fmla="*/ 218 h 330"/>
              <a:gd name="T76" fmla="*/ 821 w 1379"/>
              <a:gd name="T77" fmla="*/ 225 h 330"/>
              <a:gd name="T78" fmla="*/ 858 w 1379"/>
              <a:gd name="T79" fmla="*/ 230 h 330"/>
              <a:gd name="T80" fmla="*/ 870 w 1379"/>
              <a:gd name="T81" fmla="*/ 234 h 330"/>
              <a:gd name="T82" fmla="*/ 907 w 1379"/>
              <a:gd name="T83" fmla="*/ 245 h 330"/>
              <a:gd name="T84" fmla="*/ 931 w 1379"/>
              <a:gd name="T85" fmla="*/ 250 h 330"/>
              <a:gd name="T86" fmla="*/ 943 w 1379"/>
              <a:gd name="T87" fmla="*/ 257 h 330"/>
              <a:gd name="T88" fmla="*/ 962 w 1379"/>
              <a:gd name="T89" fmla="*/ 261 h 330"/>
              <a:gd name="T90" fmla="*/ 970 w 1379"/>
              <a:gd name="T91" fmla="*/ 276 h 330"/>
              <a:gd name="T92" fmla="*/ 1260 w 1379"/>
              <a:gd name="T9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79" h="330">
                <a:moveTo>
                  <a:pt x="0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6"/>
                  <a:pt x="45" y="6"/>
                  <a:pt x="45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89" y="12"/>
                  <a:pt x="89" y="12"/>
                  <a:pt x="89" y="12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7"/>
                  <a:pt x="156" y="17"/>
                  <a:pt x="156" y="17"/>
                </a:cubicBezTo>
                <a:cubicBezTo>
                  <a:pt x="199" y="17"/>
                  <a:pt x="199" y="17"/>
                  <a:pt x="199" y="17"/>
                </a:cubicBezTo>
                <a:cubicBezTo>
                  <a:pt x="199" y="21"/>
                  <a:pt x="199" y="21"/>
                  <a:pt x="199" y="21"/>
                </a:cubicBezTo>
                <a:cubicBezTo>
                  <a:pt x="225" y="21"/>
                  <a:pt x="225" y="21"/>
                  <a:pt x="225" y="21"/>
                </a:cubicBezTo>
                <a:cubicBezTo>
                  <a:pt x="225" y="25"/>
                  <a:pt x="225" y="25"/>
                  <a:pt x="225" y="25"/>
                </a:cubicBezTo>
                <a:cubicBezTo>
                  <a:pt x="244" y="25"/>
                  <a:pt x="244" y="25"/>
                  <a:pt x="244" y="25"/>
                </a:cubicBezTo>
                <a:cubicBezTo>
                  <a:pt x="244" y="26"/>
                  <a:pt x="244" y="26"/>
                  <a:pt x="244" y="26"/>
                </a:cubicBezTo>
                <a:cubicBezTo>
                  <a:pt x="249" y="26"/>
                  <a:pt x="249" y="26"/>
                  <a:pt x="249" y="26"/>
                </a:cubicBezTo>
                <a:cubicBezTo>
                  <a:pt x="249" y="39"/>
                  <a:pt x="249" y="39"/>
                  <a:pt x="249" y="39"/>
                </a:cubicBezTo>
                <a:cubicBezTo>
                  <a:pt x="276" y="39"/>
                  <a:pt x="276" y="39"/>
                  <a:pt x="276" y="39"/>
                </a:cubicBezTo>
                <a:cubicBezTo>
                  <a:pt x="276" y="43"/>
                  <a:pt x="276" y="43"/>
                  <a:pt x="276" y="43"/>
                </a:cubicBezTo>
                <a:cubicBezTo>
                  <a:pt x="283" y="43"/>
                  <a:pt x="283" y="43"/>
                  <a:pt x="283" y="43"/>
                </a:cubicBezTo>
                <a:cubicBezTo>
                  <a:pt x="283" y="46"/>
                  <a:pt x="283" y="46"/>
                  <a:pt x="283" y="46"/>
                </a:cubicBezTo>
                <a:cubicBezTo>
                  <a:pt x="293" y="46"/>
                  <a:pt x="293" y="46"/>
                  <a:pt x="293" y="46"/>
                </a:cubicBezTo>
                <a:cubicBezTo>
                  <a:pt x="293" y="48"/>
                  <a:pt x="293" y="48"/>
                  <a:pt x="293" y="48"/>
                </a:cubicBezTo>
                <a:cubicBezTo>
                  <a:pt x="298" y="48"/>
                  <a:pt x="298" y="48"/>
                  <a:pt x="298" y="48"/>
                </a:cubicBezTo>
                <a:cubicBezTo>
                  <a:pt x="298" y="52"/>
                  <a:pt x="298" y="52"/>
                  <a:pt x="298" y="52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23" y="55"/>
                  <a:pt x="323" y="55"/>
                  <a:pt x="323" y="55"/>
                </a:cubicBezTo>
                <a:cubicBezTo>
                  <a:pt x="333" y="55"/>
                  <a:pt x="333" y="55"/>
                  <a:pt x="333" y="55"/>
                </a:cubicBezTo>
                <a:cubicBezTo>
                  <a:pt x="333" y="59"/>
                  <a:pt x="333" y="59"/>
                  <a:pt x="333" y="59"/>
                </a:cubicBezTo>
                <a:cubicBezTo>
                  <a:pt x="340" y="59"/>
                  <a:pt x="340" y="59"/>
                  <a:pt x="340" y="59"/>
                </a:cubicBezTo>
                <a:cubicBezTo>
                  <a:pt x="340" y="61"/>
                  <a:pt x="340" y="61"/>
                  <a:pt x="340" y="61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5" y="64"/>
                  <a:pt x="355" y="64"/>
                  <a:pt x="355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89" y="68"/>
                  <a:pt x="389" y="68"/>
                  <a:pt x="389" y="68"/>
                </a:cubicBezTo>
                <a:cubicBezTo>
                  <a:pt x="389" y="72"/>
                  <a:pt x="389" y="72"/>
                  <a:pt x="389" y="72"/>
                </a:cubicBezTo>
                <a:cubicBezTo>
                  <a:pt x="398" y="72"/>
                  <a:pt x="398" y="72"/>
                  <a:pt x="398" y="72"/>
                </a:cubicBezTo>
                <a:cubicBezTo>
                  <a:pt x="398" y="77"/>
                  <a:pt x="398" y="77"/>
                  <a:pt x="398" y="77"/>
                </a:cubicBezTo>
                <a:cubicBezTo>
                  <a:pt x="416" y="77"/>
                  <a:pt x="416" y="77"/>
                  <a:pt x="416" y="77"/>
                </a:cubicBezTo>
                <a:cubicBezTo>
                  <a:pt x="416" y="84"/>
                  <a:pt x="416" y="84"/>
                  <a:pt x="416" y="84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3" y="88"/>
                  <a:pt x="433" y="88"/>
                  <a:pt x="433" y="88"/>
                </a:cubicBezTo>
                <a:cubicBezTo>
                  <a:pt x="435" y="88"/>
                  <a:pt x="435" y="88"/>
                  <a:pt x="435" y="88"/>
                </a:cubicBezTo>
                <a:cubicBezTo>
                  <a:pt x="435" y="90"/>
                  <a:pt x="435" y="90"/>
                  <a:pt x="435" y="90"/>
                </a:cubicBezTo>
                <a:cubicBezTo>
                  <a:pt x="441" y="90"/>
                  <a:pt x="441" y="90"/>
                  <a:pt x="441" y="90"/>
                </a:cubicBezTo>
                <a:cubicBezTo>
                  <a:pt x="441" y="94"/>
                  <a:pt x="441" y="94"/>
                  <a:pt x="441" y="94"/>
                </a:cubicBezTo>
                <a:cubicBezTo>
                  <a:pt x="459" y="94"/>
                  <a:pt x="459" y="94"/>
                  <a:pt x="459" y="94"/>
                </a:cubicBezTo>
                <a:cubicBezTo>
                  <a:pt x="459" y="97"/>
                  <a:pt x="459" y="97"/>
                  <a:pt x="459" y="97"/>
                </a:cubicBezTo>
                <a:cubicBezTo>
                  <a:pt x="465" y="97"/>
                  <a:pt x="465" y="97"/>
                  <a:pt x="465" y="97"/>
                </a:cubicBezTo>
                <a:cubicBezTo>
                  <a:pt x="465" y="101"/>
                  <a:pt x="465" y="101"/>
                  <a:pt x="465" y="101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103"/>
                  <a:pt x="469" y="103"/>
                  <a:pt x="469" y="103"/>
                </a:cubicBezTo>
                <a:cubicBezTo>
                  <a:pt x="476" y="103"/>
                  <a:pt x="476" y="103"/>
                  <a:pt x="476" y="103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85" y="110"/>
                  <a:pt x="485" y="110"/>
                  <a:pt x="485" y="110"/>
                </a:cubicBezTo>
                <a:cubicBezTo>
                  <a:pt x="485" y="114"/>
                  <a:pt x="485" y="114"/>
                  <a:pt x="485" y="114"/>
                </a:cubicBezTo>
                <a:cubicBezTo>
                  <a:pt x="500" y="114"/>
                  <a:pt x="500" y="114"/>
                  <a:pt x="500" y="114"/>
                </a:cubicBezTo>
                <a:cubicBezTo>
                  <a:pt x="500" y="120"/>
                  <a:pt x="500" y="120"/>
                  <a:pt x="500" y="120"/>
                </a:cubicBezTo>
                <a:cubicBezTo>
                  <a:pt x="536" y="120"/>
                  <a:pt x="536" y="120"/>
                  <a:pt x="536" y="120"/>
                </a:cubicBezTo>
                <a:cubicBezTo>
                  <a:pt x="536" y="125"/>
                  <a:pt x="536" y="125"/>
                  <a:pt x="536" y="125"/>
                </a:cubicBezTo>
                <a:cubicBezTo>
                  <a:pt x="540" y="125"/>
                  <a:pt x="540" y="125"/>
                  <a:pt x="540" y="125"/>
                </a:cubicBezTo>
                <a:cubicBezTo>
                  <a:pt x="540" y="128"/>
                  <a:pt x="540" y="128"/>
                  <a:pt x="540" y="128"/>
                </a:cubicBezTo>
                <a:cubicBezTo>
                  <a:pt x="548" y="128"/>
                  <a:pt x="548" y="128"/>
                  <a:pt x="548" y="128"/>
                </a:cubicBezTo>
                <a:cubicBezTo>
                  <a:pt x="548" y="133"/>
                  <a:pt x="548" y="133"/>
                  <a:pt x="548" y="133"/>
                </a:cubicBezTo>
                <a:cubicBezTo>
                  <a:pt x="556" y="133"/>
                  <a:pt x="556" y="133"/>
                  <a:pt x="556" y="133"/>
                </a:cubicBezTo>
                <a:cubicBezTo>
                  <a:pt x="556" y="135"/>
                  <a:pt x="556" y="135"/>
                  <a:pt x="556" y="135"/>
                </a:cubicBezTo>
                <a:cubicBezTo>
                  <a:pt x="561" y="135"/>
                  <a:pt x="561" y="135"/>
                  <a:pt x="561" y="135"/>
                </a:cubicBezTo>
                <a:cubicBezTo>
                  <a:pt x="561" y="140"/>
                  <a:pt x="561" y="140"/>
                  <a:pt x="561" y="140"/>
                </a:cubicBezTo>
                <a:cubicBezTo>
                  <a:pt x="578" y="140"/>
                  <a:pt x="578" y="140"/>
                  <a:pt x="578" y="140"/>
                </a:cubicBezTo>
                <a:cubicBezTo>
                  <a:pt x="578" y="148"/>
                  <a:pt x="578" y="148"/>
                  <a:pt x="578" y="148"/>
                </a:cubicBezTo>
                <a:cubicBezTo>
                  <a:pt x="602" y="148"/>
                  <a:pt x="602" y="148"/>
                  <a:pt x="602" y="148"/>
                </a:cubicBezTo>
                <a:cubicBezTo>
                  <a:pt x="602" y="152"/>
                  <a:pt x="602" y="152"/>
                  <a:pt x="602" y="152"/>
                </a:cubicBezTo>
                <a:cubicBezTo>
                  <a:pt x="614" y="152"/>
                  <a:pt x="614" y="152"/>
                  <a:pt x="614" y="152"/>
                </a:cubicBezTo>
                <a:cubicBezTo>
                  <a:pt x="614" y="153"/>
                  <a:pt x="614" y="153"/>
                  <a:pt x="614" y="153"/>
                </a:cubicBezTo>
                <a:cubicBezTo>
                  <a:pt x="627" y="153"/>
                  <a:pt x="627" y="153"/>
                  <a:pt x="627" y="153"/>
                </a:cubicBezTo>
                <a:cubicBezTo>
                  <a:pt x="627" y="153"/>
                  <a:pt x="626" y="157"/>
                  <a:pt x="627" y="157"/>
                </a:cubicBezTo>
                <a:cubicBezTo>
                  <a:pt x="628" y="157"/>
                  <a:pt x="633" y="157"/>
                  <a:pt x="633" y="157"/>
                </a:cubicBezTo>
                <a:cubicBezTo>
                  <a:pt x="633" y="160"/>
                  <a:pt x="633" y="160"/>
                  <a:pt x="633" y="160"/>
                </a:cubicBezTo>
                <a:cubicBezTo>
                  <a:pt x="641" y="160"/>
                  <a:pt x="641" y="160"/>
                  <a:pt x="641" y="160"/>
                </a:cubicBezTo>
                <a:cubicBezTo>
                  <a:pt x="641" y="161"/>
                  <a:pt x="641" y="161"/>
                  <a:pt x="641" y="161"/>
                </a:cubicBezTo>
                <a:cubicBezTo>
                  <a:pt x="646" y="161"/>
                  <a:pt x="646" y="161"/>
                  <a:pt x="646" y="161"/>
                </a:cubicBezTo>
                <a:cubicBezTo>
                  <a:pt x="646" y="164"/>
                  <a:pt x="646" y="164"/>
                  <a:pt x="646" y="164"/>
                </a:cubicBezTo>
                <a:cubicBezTo>
                  <a:pt x="651" y="164"/>
                  <a:pt x="651" y="164"/>
                  <a:pt x="651" y="164"/>
                </a:cubicBezTo>
                <a:cubicBezTo>
                  <a:pt x="651" y="166"/>
                  <a:pt x="651" y="166"/>
                  <a:pt x="651" y="166"/>
                </a:cubicBezTo>
                <a:cubicBezTo>
                  <a:pt x="661" y="166"/>
                  <a:pt x="661" y="166"/>
                  <a:pt x="661" y="166"/>
                </a:cubicBezTo>
                <a:cubicBezTo>
                  <a:pt x="661" y="169"/>
                  <a:pt x="661" y="169"/>
                  <a:pt x="661" y="169"/>
                </a:cubicBezTo>
                <a:cubicBezTo>
                  <a:pt x="669" y="169"/>
                  <a:pt x="669" y="169"/>
                  <a:pt x="669" y="169"/>
                </a:cubicBezTo>
                <a:cubicBezTo>
                  <a:pt x="669" y="172"/>
                  <a:pt x="669" y="172"/>
                  <a:pt x="669" y="172"/>
                </a:cubicBezTo>
                <a:cubicBezTo>
                  <a:pt x="672" y="172"/>
                  <a:pt x="672" y="172"/>
                  <a:pt x="672" y="172"/>
                </a:cubicBezTo>
                <a:cubicBezTo>
                  <a:pt x="672" y="175"/>
                  <a:pt x="672" y="175"/>
                  <a:pt x="672" y="175"/>
                </a:cubicBezTo>
                <a:cubicBezTo>
                  <a:pt x="676" y="175"/>
                  <a:pt x="676" y="175"/>
                  <a:pt x="676" y="175"/>
                </a:cubicBezTo>
                <a:cubicBezTo>
                  <a:pt x="676" y="177"/>
                  <a:pt x="676" y="177"/>
                  <a:pt x="676" y="177"/>
                </a:cubicBezTo>
                <a:cubicBezTo>
                  <a:pt x="680" y="177"/>
                  <a:pt x="680" y="177"/>
                  <a:pt x="680" y="177"/>
                </a:cubicBezTo>
                <a:cubicBezTo>
                  <a:pt x="680" y="179"/>
                  <a:pt x="680" y="179"/>
                  <a:pt x="680" y="179"/>
                </a:cubicBezTo>
                <a:cubicBezTo>
                  <a:pt x="685" y="179"/>
                  <a:pt x="685" y="179"/>
                  <a:pt x="685" y="179"/>
                </a:cubicBezTo>
                <a:cubicBezTo>
                  <a:pt x="685" y="183"/>
                  <a:pt x="685" y="183"/>
                  <a:pt x="685" y="183"/>
                </a:cubicBezTo>
                <a:cubicBezTo>
                  <a:pt x="700" y="183"/>
                  <a:pt x="700" y="183"/>
                  <a:pt x="700" y="183"/>
                </a:cubicBezTo>
                <a:cubicBezTo>
                  <a:pt x="700" y="186"/>
                  <a:pt x="700" y="186"/>
                  <a:pt x="700" y="186"/>
                </a:cubicBezTo>
                <a:cubicBezTo>
                  <a:pt x="703" y="186"/>
                  <a:pt x="703" y="186"/>
                  <a:pt x="703" y="186"/>
                </a:cubicBezTo>
                <a:cubicBezTo>
                  <a:pt x="703" y="189"/>
                  <a:pt x="703" y="189"/>
                  <a:pt x="703" y="189"/>
                </a:cubicBezTo>
                <a:cubicBezTo>
                  <a:pt x="708" y="189"/>
                  <a:pt x="708" y="189"/>
                  <a:pt x="708" y="189"/>
                </a:cubicBezTo>
                <a:cubicBezTo>
                  <a:pt x="708" y="192"/>
                  <a:pt x="708" y="192"/>
                  <a:pt x="708" y="192"/>
                </a:cubicBezTo>
                <a:cubicBezTo>
                  <a:pt x="727" y="192"/>
                  <a:pt x="727" y="192"/>
                  <a:pt x="727" y="192"/>
                </a:cubicBezTo>
                <a:cubicBezTo>
                  <a:pt x="727" y="197"/>
                  <a:pt x="727" y="197"/>
                  <a:pt x="727" y="197"/>
                </a:cubicBezTo>
                <a:cubicBezTo>
                  <a:pt x="741" y="197"/>
                  <a:pt x="741" y="197"/>
                  <a:pt x="741" y="197"/>
                </a:cubicBezTo>
                <a:cubicBezTo>
                  <a:pt x="741" y="199"/>
                  <a:pt x="741" y="199"/>
                  <a:pt x="741" y="199"/>
                </a:cubicBezTo>
                <a:cubicBezTo>
                  <a:pt x="748" y="199"/>
                  <a:pt x="748" y="199"/>
                  <a:pt x="748" y="199"/>
                </a:cubicBezTo>
                <a:cubicBezTo>
                  <a:pt x="748" y="211"/>
                  <a:pt x="748" y="211"/>
                  <a:pt x="748" y="211"/>
                </a:cubicBezTo>
                <a:cubicBezTo>
                  <a:pt x="762" y="211"/>
                  <a:pt x="762" y="211"/>
                  <a:pt x="762" y="211"/>
                </a:cubicBezTo>
                <a:cubicBezTo>
                  <a:pt x="760" y="214"/>
                  <a:pt x="760" y="214"/>
                  <a:pt x="760" y="214"/>
                </a:cubicBezTo>
                <a:cubicBezTo>
                  <a:pt x="779" y="214"/>
                  <a:pt x="779" y="214"/>
                  <a:pt x="779" y="214"/>
                </a:cubicBezTo>
                <a:cubicBezTo>
                  <a:pt x="779" y="218"/>
                  <a:pt x="779" y="218"/>
                  <a:pt x="779" y="218"/>
                </a:cubicBezTo>
                <a:cubicBezTo>
                  <a:pt x="809" y="218"/>
                  <a:pt x="809" y="218"/>
                  <a:pt x="809" y="218"/>
                </a:cubicBezTo>
                <a:cubicBezTo>
                  <a:pt x="812" y="221"/>
                  <a:pt x="812" y="221"/>
                  <a:pt x="812" y="221"/>
                </a:cubicBezTo>
                <a:cubicBezTo>
                  <a:pt x="821" y="221"/>
                  <a:pt x="821" y="221"/>
                  <a:pt x="821" y="221"/>
                </a:cubicBezTo>
                <a:cubicBezTo>
                  <a:pt x="821" y="225"/>
                  <a:pt x="821" y="225"/>
                  <a:pt x="821" y="225"/>
                </a:cubicBezTo>
                <a:cubicBezTo>
                  <a:pt x="834" y="225"/>
                  <a:pt x="834" y="225"/>
                  <a:pt x="834" y="225"/>
                </a:cubicBezTo>
                <a:cubicBezTo>
                  <a:pt x="834" y="230"/>
                  <a:pt x="834" y="230"/>
                  <a:pt x="834" y="230"/>
                </a:cubicBezTo>
                <a:cubicBezTo>
                  <a:pt x="858" y="230"/>
                  <a:pt x="858" y="230"/>
                  <a:pt x="858" y="230"/>
                </a:cubicBezTo>
                <a:cubicBezTo>
                  <a:pt x="858" y="232"/>
                  <a:pt x="858" y="232"/>
                  <a:pt x="858" y="232"/>
                </a:cubicBezTo>
                <a:cubicBezTo>
                  <a:pt x="858" y="234"/>
                  <a:pt x="858" y="234"/>
                  <a:pt x="858" y="234"/>
                </a:cubicBezTo>
                <a:cubicBezTo>
                  <a:pt x="870" y="234"/>
                  <a:pt x="870" y="234"/>
                  <a:pt x="870" y="234"/>
                </a:cubicBezTo>
                <a:cubicBezTo>
                  <a:pt x="870" y="239"/>
                  <a:pt x="870" y="239"/>
                  <a:pt x="870" y="239"/>
                </a:cubicBezTo>
                <a:cubicBezTo>
                  <a:pt x="901" y="239"/>
                  <a:pt x="901" y="239"/>
                  <a:pt x="901" y="239"/>
                </a:cubicBezTo>
                <a:cubicBezTo>
                  <a:pt x="907" y="245"/>
                  <a:pt x="907" y="245"/>
                  <a:pt x="907" y="245"/>
                </a:cubicBezTo>
                <a:cubicBezTo>
                  <a:pt x="918" y="245"/>
                  <a:pt x="918" y="245"/>
                  <a:pt x="918" y="245"/>
                </a:cubicBezTo>
                <a:cubicBezTo>
                  <a:pt x="918" y="250"/>
                  <a:pt x="918" y="250"/>
                  <a:pt x="918" y="250"/>
                </a:cubicBezTo>
                <a:cubicBezTo>
                  <a:pt x="931" y="250"/>
                  <a:pt x="931" y="250"/>
                  <a:pt x="931" y="250"/>
                </a:cubicBezTo>
                <a:cubicBezTo>
                  <a:pt x="931" y="252"/>
                  <a:pt x="931" y="252"/>
                  <a:pt x="931" y="252"/>
                </a:cubicBezTo>
                <a:cubicBezTo>
                  <a:pt x="943" y="252"/>
                  <a:pt x="943" y="252"/>
                  <a:pt x="943" y="252"/>
                </a:cubicBezTo>
                <a:cubicBezTo>
                  <a:pt x="943" y="257"/>
                  <a:pt x="943" y="257"/>
                  <a:pt x="943" y="257"/>
                </a:cubicBezTo>
                <a:cubicBezTo>
                  <a:pt x="953" y="257"/>
                  <a:pt x="953" y="257"/>
                  <a:pt x="953" y="257"/>
                </a:cubicBezTo>
                <a:cubicBezTo>
                  <a:pt x="953" y="261"/>
                  <a:pt x="953" y="261"/>
                  <a:pt x="953" y="261"/>
                </a:cubicBezTo>
                <a:cubicBezTo>
                  <a:pt x="962" y="261"/>
                  <a:pt x="962" y="261"/>
                  <a:pt x="962" y="261"/>
                </a:cubicBezTo>
                <a:cubicBezTo>
                  <a:pt x="962" y="267"/>
                  <a:pt x="962" y="267"/>
                  <a:pt x="962" y="267"/>
                </a:cubicBezTo>
                <a:cubicBezTo>
                  <a:pt x="970" y="267"/>
                  <a:pt x="970" y="267"/>
                  <a:pt x="970" y="267"/>
                </a:cubicBezTo>
                <a:cubicBezTo>
                  <a:pt x="970" y="276"/>
                  <a:pt x="970" y="276"/>
                  <a:pt x="970" y="276"/>
                </a:cubicBezTo>
                <a:cubicBezTo>
                  <a:pt x="1052" y="289"/>
                  <a:pt x="1052" y="289"/>
                  <a:pt x="1052" y="289"/>
                </a:cubicBezTo>
                <a:cubicBezTo>
                  <a:pt x="1191" y="320"/>
                  <a:pt x="1191" y="320"/>
                  <a:pt x="1191" y="320"/>
                </a:cubicBezTo>
                <a:cubicBezTo>
                  <a:pt x="1260" y="330"/>
                  <a:pt x="1260" y="330"/>
                  <a:pt x="1260" y="330"/>
                </a:cubicBezTo>
                <a:cubicBezTo>
                  <a:pt x="1331" y="330"/>
                  <a:pt x="1331" y="330"/>
                  <a:pt x="1331" y="330"/>
                </a:cubicBezTo>
                <a:cubicBezTo>
                  <a:pt x="1379" y="330"/>
                  <a:pt x="1379" y="330"/>
                  <a:pt x="1379" y="330"/>
                </a:cubicBezTo>
              </a:path>
            </a:pathLst>
          </a:custGeom>
          <a:noFill/>
          <a:ln w="28575" cap="flat">
            <a:solidFill>
              <a:srgbClr val="00823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48" name="Table 748">
            <a:extLst>
              <a:ext uri="{FF2B5EF4-FFF2-40B4-BE49-F238E27FC236}">
                <a16:creationId xmlns:a16="http://schemas.microsoft.com/office/drawing/2014/main" xmlns="" id="{AEC55A82-5B38-9A88-9246-4F5753E84779}"/>
              </a:ext>
            </a:extLst>
          </p:cNvPr>
          <p:cNvGraphicFramePr>
            <a:graphicFrameLocks noGrp="1"/>
          </p:cNvGraphicFramePr>
          <p:nvPr/>
        </p:nvGraphicFramePr>
        <p:xfrm>
          <a:off x="5876428" y="5457786"/>
          <a:ext cx="5980915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618">
                  <a:extLst>
                    <a:ext uri="{9D8B030D-6E8A-4147-A177-3AD203B41FA5}">
                      <a16:colId xmlns:a16="http://schemas.microsoft.com/office/drawing/2014/main" xmlns="" val="1758878743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2525615845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701809662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3126261452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185753352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587905150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2687692969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2190561697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3221339121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2217387031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3688752041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3253171505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3484673659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1181577856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3821517064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1263966002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2745836232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3501843286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987110871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1094557900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2459093603"/>
                    </a:ext>
                  </a:extLst>
                </a:gridCol>
                <a:gridCol w="233157">
                  <a:extLst>
                    <a:ext uri="{9D8B030D-6E8A-4147-A177-3AD203B41FA5}">
                      <a16:colId xmlns:a16="http://schemas.microsoft.com/office/drawing/2014/main" xmlns="" val="354163866"/>
                    </a:ext>
                  </a:extLst>
                </a:gridCol>
              </a:tblGrid>
              <a:tr h="126668">
                <a:tc gridSpan="22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Patients at risk, 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79194"/>
                  </a:ext>
                </a:extLst>
              </a:tr>
              <a:tr h="12666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Darolutamide +</a:t>
                      </a:r>
                      <a:br>
                        <a:rPr lang="en-US" sz="1200" b="1" dirty="0">
                          <a:solidFill>
                            <a:schemeClr val="accent4"/>
                          </a:solidFill>
                        </a:rPr>
                      </a:b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Doc + ADT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486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436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267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139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6509962"/>
                  </a:ext>
                </a:extLst>
              </a:tr>
              <a:tr h="12666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accent6"/>
                          </a:solidFill>
                        </a:rPr>
                        <a:t>Pbo + Doc + ADT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654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510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488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486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402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383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340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218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5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1682912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7B98ED6-6664-9361-CFA9-FF08D7BF0C71}"/>
              </a:ext>
            </a:extLst>
          </p:cNvPr>
          <p:cNvCxnSpPr/>
          <p:nvPr/>
        </p:nvCxnSpPr>
        <p:spPr bwMode="auto">
          <a:xfrm>
            <a:off x="2507808" y="2251371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B059329-8C0B-4AE3-E302-23A852BD0EB9}"/>
              </a:ext>
            </a:extLst>
          </p:cNvPr>
          <p:cNvCxnSpPr/>
          <p:nvPr/>
        </p:nvCxnSpPr>
        <p:spPr bwMode="auto">
          <a:xfrm>
            <a:off x="2536257" y="2253805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223C556-7C60-4BCD-94CB-EF5D5B0B0D5B}"/>
              </a:ext>
            </a:extLst>
          </p:cNvPr>
          <p:cNvCxnSpPr/>
          <p:nvPr/>
        </p:nvCxnSpPr>
        <p:spPr bwMode="auto">
          <a:xfrm>
            <a:off x="4361298" y="2890628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5483847-78CC-2258-9181-E83181DBDFD4}"/>
              </a:ext>
            </a:extLst>
          </p:cNvPr>
          <p:cNvCxnSpPr/>
          <p:nvPr/>
        </p:nvCxnSpPr>
        <p:spPr bwMode="auto">
          <a:xfrm>
            <a:off x="4489445" y="2913059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C3558F8-29D2-B10C-F253-354D00CAF38E}"/>
              </a:ext>
            </a:extLst>
          </p:cNvPr>
          <p:cNvCxnSpPr/>
          <p:nvPr/>
        </p:nvCxnSpPr>
        <p:spPr bwMode="auto">
          <a:xfrm>
            <a:off x="4683937" y="3061985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327812-485C-7AD7-1693-A60A4413E6E4}"/>
              </a:ext>
            </a:extLst>
          </p:cNvPr>
          <p:cNvCxnSpPr/>
          <p:nvPr/>
        </p:nvCxnSpPr>
        <p:spPr bwMode="auto">
          <a:xfrm>
            <a:off x="4778449" y="3091252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E30CD88-777B-0727-9891-8E6157616AA3}"/>
              </a:ext>
            </a:extLst>
          </p:cNvPr>
          <p:cNvCxnSpPr/>
          <p:nvPr/>
        </p:nvCxnSpPr>
        <p:spPr bwMode="auto">
          <a:xfrm>
            <a:off x="5183630" y="3199705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BC38376-9FB6-7AB9-2FF7-6BD4D09ACF37}"/>
              </a:ext>
            </a:extLst>
          </p:cNvPr>
          <p:cNvCxnSpPr/>
          <p:nvPr/>
        </p:nvCxnSpPr>
        <p:spPr bwMode="auto">
          <a:xfrm>
            <a:off x="5085780" y="3171017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3186D81-0C49-FCCC-F113-3964E4BF59A1}"/>
              </a:ext>
            </a:extLst>
          </p:cNvPr>
          <p:cNvCxnSpPr/>
          <p:nvPr/>
        </p:nvCxnSpPr>
        <p:spPr bwMode="auto">
          <a:xfrm>
            <a:off x="5229378" y="3194146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6C26E41-4360-A9E8-6B21-03129918F718}"/>
              </a:ext>
            </a:extLst>
          </p:cNvPr>
          <p:cNvCxnSpPr/>
          <p:nvPr/>
        </p:nvCxnSpPr>
        <p:spPr bwMode="auto">
          <a:xfrm>
            <a:off x="5341258" y="3199568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1F478C2-26B2-25D8-6D06-DE53DBF972A1}"/>
              </a:ext>
            </a:extLst>
          </p:cNvPr>
          <p:cNvCxnSpPr/>
          <p:nvPr/>
        </p:nvCxnSpPr>
        <p:spPr bwMode="auto">
          <a:xfrm>
            <a:off x="5448800" y="3196983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8C7BB10-2F89-F5C9-9878-0C4805DE1577}"/>
              </a:ext>
            </a:extLst>
          </p:cNvPr>
          <p:cNvCxnSpPr/>
          <p:nvPr/>
        </p:nvCxnSpPr>
        <p:spPr bwMode="auto">
          <a:xfrm>
            <a:off x="5469052" y="3195916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87FD502-38CD-33C9-7790-4FE04D7B1FFF}"/>
              </a:ext>
            </a:extLst>
          </p:cNvPr>
          <p:cNvCxnSpPr/>
          <p:nvPr/>
        </p:nvCxnSpPr>
        <p:spPr bwMode="auto">
          <a:xfrm>
            <a:off x="4883241" y="3296641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EB0BFD3-7887-ADF0-ED0B-9727234CD784}"/>
              </a:ext>
            </a:extLst>
          </p:cNvPr>
          <p:cNvCxnSpPr/>
          <p:nvPr/>
        </p:nvCxnSpPr>
        <p:spPr bwMode="auto">
          <a:xfrm>
            <a:off x="4627495" y="3220617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5849CDB-8839-E365-888A-123528DE5707}"/>
              </a:ext>
            </a:extLst>
          </p:cNvPr>
          <p:cNvCxnSpPr/>
          <p:nvPr/>
        </p:nvCxnSpPr>
        <p:spPr bwMode="auto">
          <a:xfrm>
            <a:off x="4600398" y="3225243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330CB247-EDF7-A437-4567-571C1A1DBC5A}"/>
              </a:ext>
            </a:extLst>
          </p:cNvPr>
          <p:cNvCxnSpPr/>
          <p:nvPr/>
        </p:nvCxnSpPr>
        <p:spPr bwMode="auto">
          <a:xfrm>
            <a:off x="4523152" y="3195263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948EB17-0E7C-21E0-951C-E4696B2E6843}"/>
              </a:ext>
            </a:extLst>
          </p:cNvPr>
          <p:cNvCxnSpPr/>
          <p:nvPr/>
        </p:nvCxnSpPr>
        <p:spPr bwMode="auto">
          <a:xfrm>
            <a:off x="4452451" y="3181037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0DEE93A-792F-56BA-FFD9-6192E4920219}"/>
              </a:ext>
            </a:extLst>
          </p:cNvPr>
          <p:cNvCxnSpPr/>
          <p:nvPr/>
        </p:nvCxnSpPr>
        <p:spPr bwMode="auto">
          <a:xfrm>
            <a:off x="4349868" y="3156465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2C452D9-AE47-DC85-2AED-D273777AFF74}"/>
              </a:ext>
            </a:extLst>
          </p:cNvPr>
          <p:cNvCxnSpPr/>
          <p:nvPr/>
        </p:nvCxnSpPr>
        <p:spPr bwMode="auto">
          <a:xfrm>
            <a:off x="4036917" y="2956969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E2AF4EA-7099-462D-A9B1-76BEC6A8CCA8}"/>
              </a:ext>
            </a:extLst>
          </p:cNvPr>
          <p:cNvCxnSpPr/>
          <p:nvPr/>
        </p:nvCxnSpPr>
        <p:spPr bwMode="auto">
          <a:xfrm>
            <a:off x="3935786" y="2872197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EF37F74-0D26-FA9C-E60B-B6976BFE0714}"/>
              </a:ext>
            </a:extLst>
          </p:cNvPr>
          <p:cNvCxnSpPr/>
          <p:nvPr/>
        </p:nvCxnSpPr>
        <p:spPr bwMode="auto">
          <a:xfrm>
            <a:off x="3805445" y="2862104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7878C35-4E7E-9A9C-99B1-7887CE2A9756}"/>
              </a:ext>
            </a:extLst>
          </p:cNvPr>
          <p:cNvCxnSpPr/>
          <p:nvPr/>
        </p:nvCxnSpPr>
        <p:spPr bwMode="auto">
          <a:xfrm>
            <a:off x="3770259" y="2857754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0DFA9BC-F138-23C6-2061-D0265658EF70}"/>
              </a:ext>
            </a:extLst>
          </p:cNvPr>
          <p:cNvCxnSpPr/>
          <p:nvPr/>
        </p:nvCxnSpPr>
        <p:spPr bwMode="auto">
          <a:xfrm>
            <a:off x="3723135" y="2832873"/>
            <a:ext cx="0" cy="10845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926A6A0-DD84-7881-BE88-482F69BB43CA}"/>
              </a:ext>
            </a:extLst>
          </p:cNvPr>
          <p:cNvSpPr txBox="1"/>
          <p:nvPr/>
        </p:nvSpPr>
        <p:spPr bwMode="auto">
          <a:xfrm>
            <a:off x="5452038" y="6416690"/>
            <a:ext cx="1871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*With or without RT.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Oval 78">
            <a:extLst>
              <a:ext uri="{FF2B5EF4-FFF2-40B4-BE49-F238E27FC236}">
                <a16:creationId xmlns:a16="http://schemas.microsoft.com/office/drawing/2014/main" xmlns="" id="{792CF7F6-7E13-7ABA-9C5B-8D5A8BC7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536" y="2707593"/>
            <a:ext cx="77788" cy="76200"/>
          </a:xfrm>
          <a:prstGeom prst="ellipse">
            <a:avLst/>
          </a:prstGeom>
          <a:solidFill>
            <a:srgbClr val="008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54">
            <a:extLst>
              <a:ext uri="{FF2B5EF4-FFF2-40B4-BE49-F238E27FC236}">
                <a16:creationId xmlns:a16="http://schemas.microsoft.com/office/drawing/2014/main" xmlns="" id="{A6F75B2C-4D64-6853-D227-8BC942E5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437" y="3451384"/>
            <a:ext cx="79375" cy="76200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16">
            <a:extLst>
              <a:ext uri="{FF2B5EF4-FFF2-40B4-BE49-F238E27FC236}">
                <a16:creationId xmlns:a16="http://schemas.microsoft.com/office/drawing/2014/main" xmlns="" id="{10AC60BD-1DAB-914A-9090-2565F584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920" y="2514732"/>
            <a:ext cx="79375" cy="80962"/>
          </a:xfrm>
          <a:prstGeom prst="ellipse">
            <a:avLst/>
          </a:prstGeom>
          <a:solidFill>
            <a:srgbClr val="682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0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Systemic Therapy for Metastatic Castration-Sensitive Prostate Cancer 2023</a:t>
            </a:r>
            <a:endParaRPr lang="en-US" altLang="en-US" dirty="0"/>
          </a:p>
        </p:txBody>
      </p:sp>
      <p:sp>
        <p:nvSpPr>
          <p:cNvPr id="19460" name="Text Box 45">
            <a:extLst>
              <a:ext uri="{FF2B5EF4-FFF2-40B4-BE49-F238E27FC236}">
                <a16:creationId xmlns:a16="http://schemas.microsoft.com/office/drawing/2014/main" xmlns="" id="{73BB8788-EA93-4F80-B091-B8486BEE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55" y="2006869"/>
            <a:ext cx="14643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mCSPC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Rectangle 46">
            <a:extLst>
              <a:ext uri="{FF2B5EF4-FFF2-40B4-BE49-F238E27FC236}">
                <a16:creationId xmlns:a16="http://schemas.microsoft.com/office/drawing/2014/main" xmlns="" id="{937A8B82-B1A2-4F68-B7FF-D7788F4B7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585" y="1621182"/>
            <a:ext cx="4415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Abiraterone </a:t>
            </a:r>
            <a:r>
              <a:rPr kumimoji="0" lang="en-US" altLang="en-US" sz="1800" b="1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apalutamide </a:t>
            </a:r>
            <a:r>
              <a:rPr kumimoji="0" lang="en-US" altLang="en-US" sz="1800" b="1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en-US" altLang="en-US" sz="1800" b="0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enzalutamide</a:t>
            </a:r>
          </a:p>
        </p:txBody>
      </p:sp>
      <p:sp>
        <p:nvSpPr>
          <p:cNvPr id="19463" name="Rectangle 49">
            <a:extLst>
              <a:ext uri="{FF2B5EF4-FFF2-40B4-BE49-F238E27FC236}">
                <a16:creationId xmlns:a16="http://schemas.microsoft.com/office/drawing/2014/main" xmlns="" id="{C346F25D-ABA6-46CD-940B-7C5654E3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450" y="1560191"/>
            <a:ext cx="2377440" cy="645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If chemotherapy 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not preferred*</a:t>
            </a:r>
          </a:p>
        </p:txBody>
      </p:sp>
      <p:sp>
        <p:nvSpPr>
          <p:cNvPr id="19464" name="Rectangle 50">
            <a:extLst>
              <a:ext uri="{FF2B5EF4-FFF2-40B4-BE49-F238E27FC236}">
                <a16:creationId xmlns:a16="http://schemas.microsoft.com/office/drawing/2014/main" xmlns="" id="{FD3256D1-4424-49E5-A490-F3D2F2281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135" y="2880181"/>
            <a:ext cx="2377440" cy="6463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If chemotherapy is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preferred*</a:t>
            </a:r>
          </a:p>
        </p:txBody>
      </p:sp>
      <p:sp>
        <p:nvSpPr>
          <p:cNvPr id="19466" name="Line 52">
            <a:extLst>
              <a:ext uri="{FF2B5EF4-FFF2-40B4-BE49-F238E27FC236}">
                <a16:creationId xmlns:a16="http://schemas.microsoft.com/office/drawing/2014/main" xmlns="" id="{809AEC4D-D360-4462-B28D-A44E89AF0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7160" y="1788791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8DA506-FC85-4C5C-83FE-34B6E735F81F}"/>
              </a:ext>
            </a:extLst>
          </p:cNvPr>
          <p:cNvSpPr txBox="1"/>
          <p:nvPr/>
        </p:nvSpPr>
        <p:spPr>
          <a:xfrm>
            <a:off x="7534600" y="2193525"/>
            <a:ext cx="4124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local therapy to primary (SWOG-S1802)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 RT to oligomets (STAMPEDE,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PLATON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rgbClr val="E147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Line 52">
            <a:extLst>
              <a:ext uri="{FF2B5EF4-FFF2-40B4-BE49-F238E27FC236}">
                <a16:creationId xmlns:a16="http://schemas.microsoft.com/office/drawing/2014/main" xmlns="" id="{C4EDA386-4E7D-4849-B939-FB7786018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7160" y="3283252"/>
            <a:ext cx="4794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2AACD0-FB29-4F0B-B2D5-560AA3A0074E}"/>
              </a:ext>
            </a:extLst>
          </p:cNvPr>
          <p:cNvSpPr txBox="1"/>
          <p:nvPr/>
        </p:nvSpPr>
        <p:spPr>
          <a:xfrm>
            <a:off x="5704532" y="3104594"/>
            <a:ext cx="521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Docetaxel + abiraterone </a:t>
            </a:r>
            <a:r>
              <a:rPr kumimoji="0" lang="en-US" sz="1800" b="1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docetaxel + darolutamide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1DD7954-C8EA-4992-B256-9CDBCEFA8CF1}"/>
              </a:ext>
            </a:extLst>
          </p:cNvPr>
          <p:cNvCxnSpPr>
            <a:cxnSpLocks/>
          </p:cNvCxnSpPr>
          <p:nvPr/>
        </p:nvCxnSpPr>
        <p:spPr bwMode="auto">
          <a:xfrm>
            <a:off x="7149767" y="2035213"/>
            <a:ext cx="457200" cy="27432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880FB08-F55D-425E-A2C3-BF32443B7D96}"/>
              </a:ext>
            </a:extLst>
          </p:cNvPr>
          <p:cNvCxnSpPr>
            <a:cxnSpLocks/>
          </p:cNvCxnSpPr>
          <p:nvPr/>
        </p:nvCxnSpPr>
        <p:spPr bwMode="auto">
          <a:xfrm flipV="1">
            <a:off x="7149767" y="2794335"/>
            <a:ext cx="457200" cy="27432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C22F170-AE21-456D-AC85-8A223FF78DFD}"/>
              </a:ext>
            </a:extLst>
          </p:cNvPr>
          <p:cNvSpPr txBox="1"/>
          <p:nvPr/>
        </p:nvSpPr>
        <p:spPr>
          <a:xfrm>
            <a:off x="1150312" y="3614269"/>
            <a:ext cx="297511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Denosumab 60 mg SC every 6 mo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Zoledronic acid 5 mg IV/yr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Alendronate 70 mg PO/wk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xmlns="" id="{74264F49-5B31-46CC-88B0-0FF329970630}"/>
              </a:ext>
            </a:extLst>
          </p:cNvPr>
          <p:cNvSpPr txBox="1">
            <a:spLocks/>
          </p:cNvSpPr>
          <p:nvPr/>
        </p:nvSpPr>
        <p:spPr bwMode="auto">
          <a:xfrm>
            <a:off x="602992" y="4786258"/>
            <a:ext cx="2478024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*Considerations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for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chemotherapy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preference</a:t>
            </a:r>
          </a:p>
        </p:txBody>
      </p:sp>
      <p:sp>
        <p:nvSpPr>
          <p:cNvPr id="27" name="Line 53">
            <a:extLst>
              <a:ext uri="{FF2B5EF4-FFF2-40B4-BE49-F238E27FC236}">
                <a16:creationId xmlns:a16="http://schemas.microsoft.com/office/drawing/2014/main" xmlns="" id="{CD765D3A-133D-44CA-ABD6-D68887B6B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8984" y="2922442"/>
            <a:ext cx="622300" cy="350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Line 54">
            <a:extLst>
              <a:ext uri="{FF2B5EF4-FFF2-40B4-BE49-F238E27FC236}">
                <a16:creationId xmlns:a16="http://schemas.microsoft.com/office/drawing/2014/main" xmlns="" id="{3BBF53AE-2059-4638-9D18-8B83355A0B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8984" y="1805848"/>
            <a:ext cx="622300" cy="3476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xmlns="" id="{FE309871-92DE-487A-A9DC-237E6801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201074"/>
            <a:ext cx="801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NCT03678025. 2. </a:t>
            </a:r>
            <a:r>
              <a:rPr kumimoji="0" lang="fr-FR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Clarke. Ann Oncol. 2019;30:1992.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3. NCT03784755. 4. Smith. ASCO 2022. Abstr 13. </a:t>
            </a: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5. Gravis. Eur Urol. 2018;73:847. 6. Velez. Prostate Cancer Prostatic Dis. 2021;[Epub]. 7. </a:t>
            </a: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Hamid. Ann Oncol. 2021;32:1157.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45">
            <a:extLst>
              <a:ext uri="{FF2B5EF4-FFF2-40B4-BE49-F238E27FC236}">
                <a16:creationId xmlns:a16="http://schemas.microsoft.com/office/drawing/2014/main" xmlns="" id="{CEEC680B-DF50-43E4-9966-D508324A7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991" y="2312036"/>
            <a:ext cx="1464338" cy="40011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ADT plus: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E753EDA4-3023-4FCC-B119-57AABE0828A9}"/>
              </a:ext>
            </a:extLst>
          </p:cNvPr>
          <p:cNvSpPr/>
          <p:nvPr/>
        </p:nvSpPr>
        <p:spPr bwMode="auto">
          <a:xfrm>
            <a:off x="4125422" y="3602742"/>
            <a:ext cx="7094635" cy="760243"/>
          </a:xfrm>
          <a:prstGeom prst="rightArrow">
            <a:avLst/>
          </a:prstGeom>
          <a:solidFill>
            <a:schemeClr val="accent4"/>
          </a:solidFill>
          <a:ln w="0">
            <a:noFill/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men with a 10-yr risk of hip fracture of ≥3% based on the FRAX algorithm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E3CF70FC-A34E-0D90-B88E-3383973E7D6F}"/>
              </a:ext>
            </a:extLst>
          </p:cNvPr>
          <p:cNvSpPr txBox="1">
            <a:spLocks/>
          </p:cNvSpPr>
          <p:nvPr/>
        </p:nvSpPr>
        <p:spPr bwMode="auto">
          <a:xfrm>
            <a:off x="3050013" y="4670090"/>
            <a:ext cx="8616183" cy="14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Chemotherapy fitness, symptom burden, cost/insurance coverage, patient preference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Low- vs high-volume disease, prior local therapy vs no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Histologic/molecular features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Poorly differentiated, low PSA producing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Genetic features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Gene expression profiling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9EB61889-8FC9-A343-2D4B-04055AE2060E}"/>
              </a:ext>
            </a:extLst>
          </p:cNvPr>
          <p:cNvSpPr/>
          <p:nvPr/>
        </p:nvSpPr>
        <p:spPr bwMode="auto">
          <a:xfrm>
            <a:off x="2812025" y="4689754"/>
            <a:ext cx="196645" cy="1401863"/>
          </a:xfrm>
          <a:prstGeom prst="righ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58045FC-87D2-52EF-EB7E-7F08B66606B9}"/>
              </a:ext>
            </a:extLst>
          </p:cNvPr>
          <p:cNvCxnSpPr/>
          <p:nvPr/>
        </p:nvCxnSpPr>
        <p:spPr bwMode="auto">
          <a:xfrm>
            <a:off x="511214" y="4512778"/>
            <a:ext cx="1115568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18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3352"/>
          </a:xfrm>
        </p:spPr>
      </p:pic>
    </p:spTree>
    <p:extLst>
      <p:ext uri="{BB962C8B-B14F-4D97-AF65-F5344CB8AC3E}">
        <p14:creationId xmlns:p14="http://schemas.microsoft.com/office/powerpoint/2010/main" val="36569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AE4E350DCD245B71C849B990F1413" ma:contentTypeVersion="1" ma:contentTypeDescription="Create a new document." ma:contentTypeScope="" ma:versionID="51a3b2421ef1e2cb5b070966a6427157">
  <xsd:schema xmlns:xsd="http://www.w3.org/2001/XMLSchema" xmlns:xs="http://www.w3.org/2001/XMLSchema" xmlns:p="http://schemas.microsoft.com/office/2006/metadata/properties" xmlns:ns2="d54cbe69-32bd-412a-b004-9152f949605e" xmlns:ns3="86385aa0-3206-422a-97e1-090ab36a2a7e" targetNamespace="http://schemas.microsoft.com/office/2006/metadata/properties" ma:root="true" ma:fieldsID="2294b4038d0fa3df228c0dcd7e23ecba" ns2:_="" ns3:_="">
    <xsd:import namespace="d54cbe69-32bd-412a-b004-9152f949605e"/>
    <xsd:import namespace="86385aa0-3206-422a-97e1-090ab36a2a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be69-32bd-412a-b004-9152f94960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85aa0-3206-422a-97e1-090ab36a2a7e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nillable="true" ma:displayName="Document Category" ma:internalName="Document_x0020_Category">
      <xsd:simpleType>
        <xsd:restriction base="dms:Choice">
          <xsd:enumeration value="Slides - Live"/>
          <xsd:enumeration value="Slides - Downloadable"/>
          <xsd:enumeration value="Slides - Live Print"/>
          <xsd:enumeration value="Permissions"/>
          <xsd:enumeration value="Outcomes - Questions"/>
          <xsd:enumeration value="Slide Des Req - Full Redraw"/>
          <xsd:enumeration value="ARS Questions for OC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Category xmlns="86385aa0-3206-422a-97e1-090ab36a2a7e">Slides - Downloadable</Document_x0020_Category>
    <_dlc_DocId xmlns="d54cbe69-32bd-412a-b004-9152f949605e">56M7VY3CDVN5-1937214331-5</_dlc_DocId>
    <_dlc_DocIdUrl xmlns="d54cbe69-32bd-412a-b004-9152f949605e">
      <Url>https://intranet.clinicaloptions.com/mews/oncology/ONC_2023_Prostate_CSPC_AUA_SS_(PRP5691)/Slideset__1/_layouts/15/DocIdRedir.aspx?ID=56M7VY3CDVN5-1937214331-5</Url>
      <Description>56M7VY3CDVN5-1937214331-5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50856F-0480-479B-8A43-8C48ABF02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cbe69-32bd-412a-b004-9152f949605e"/>
    <ds:schemaRef ds:uri="86385aa0-3206-422a-97e1-090ab36a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9C8EDC-03FA-4F51-9537-63FF9EA8B2A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E92227F-A61F-4F9B-9551-D7EDB9181FA9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d54cbe69-32bd-412a-b004-9152f949605e"/>
    <ds:schemaRef ds:uri="http://purl.org/dc/elements/1.1/"/>
    <ds:schemaRef ds:uri="http://schemas.openxmlformats.org/package/2006/metadata/core-properties"/>
    <ds:schemaRef ds:uri="86385aa0-3206-422a-97e1-090ab36a2a7e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FF42266-24AC-42F3-8E30-E9762660A1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24541</TotalTime>
  <Words>1211</Words>
  <Application>Microsoft Office PowerPoint</Application>
  <PresentationFormat>Custom</PresentationFormat>
  <Paragraphs>363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2022_CCO_Template</vt:lpstr>
      <vt:lpstr>mHSPC</vt:lpstr>
      <vt:lpstr>PowerPoint Presentation</vt:lpstr>
      <vt:lpstr>Prostate Cancer Diagnosis May Occur at Various  Stages and Progress Through Different Pathways</vt:lpstr>
      <vt:lpstr>Select Randomized Clinical Trials in High Volume mCSPC </vt:lpstr>
      <vt:lpstr>PowerPoint Presentation</vt:lpstr>
      <vt:lpstr>Final OS Results for Phase III Trials of AR Inhibition + ADT in Patients With mCSPC</vt:lpstr>
      <vt:lpstr>PEACE-1 and ARASENS: OS</vt:lpstr>
      <vt:lpstr>Systemic Therapy for Metastatic Castration-Sensitive Prostate Cancer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 Department of Orthopedics and Rehabilitation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Treat CSPC: Current Data, Case Discussion, and Future Perspectives</dc:title>
  <dc:creator>Jarrard, David F.</dc:creator>
  <cp:lastModifiedBy>nidal kheder</cp:lastModifiedBy>
  <cp:revision>306</cp:revision>
  <cp:lastPrinted>2022-02-08T18:33:30Z</cp:lastPrinted>
  <dcterms:created xsi:type="dcterms:W3CDTF">2018-09-09T14:57:35Z</dcterms:created>
  <dcterms:modified xsi:type="dcterms:W3CDTF">2025-12-04T22:27:39Z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0x010100A42AE4E350DCD245B71C849B990F1413</vt:lpwstr>
  </property>
  <property fmtid="{D5CDD505-2E9C-101B-9397-08002B2CF9AE}" pid="3" name="_dlc_DocIdItemGuid">
    <vt:lpwstr>729378c8-ba68-4a57-a2ca-24e4dac0faac</vt:lpwstr>
  </property>
  <property fmtid="{D5CDD505-2E9C-101B-9397-08002B2CF9AE}" pid="4" name="Order">
    <vt:r8>155200</vt:r8>
  </property>
</Properties>
</file>